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9" r:id="rId5"/>
    <p:sldId id="281" r:id="rId6"/>
    <p:sldId id="466" r:id="rId7"/>
    <p:sldId id="467" r:id="rId8"/>
    <p:sldId id="468" r:id="rId9"/>
    <p:sldId id="469" r:id="rId10"/>
    <p:sldId id="473" r:id="rId11"/>
    <p:sldId id="474" r:id="rId12"/>
    <p:sldId id="307" r:id="rId13"/>
    <p:sldId id="274" r:id="rId14"/>
    <p:sldId id="275" r:id="rId15"/>
    <p:sldId id="365" r:id="rId16"/>
    <p:sldId id="366" r:id="rId17"/>
    <p:sldId id="367" r:id="rId18"/>
    <p:sldId id="426" r:id="rId19"/>
    <p:sldId id="428" r:id="rId20"/>
    <p:sldId id="422" r:id="rId21"/>
    <p:sldId id="423" r:id="rId22"/>
    <p:sldId id="424" r:id="rId23"/>
    <p:sldId id="425" r:id="rId24"/>
    <p:sldId id="308" r:id="rId25"/>
    <p:sldId id="397" r:id="rId26"/>
    <p:sldId id="478" r:id="rId27"/>
    <p:sldId id="479" r:id="rId28"/>
    <p:sldId id="480" r:id="rId29"/>
    <p:sldId id="484" r:id="rId30"/>
    <p:sldId id="483" r:id="rId31"/>
    <p:sldId id="482" r:id="rId32"/>
    <p:sldId id="481" r:id="rId33"/>
    <p:sldId id="485" r:id="rId34"/>
    <p:sldId id="476" r:id="rId35"/>
    <p:sldId id="477" r:id="rId36"/>
    <p:sldId id="398" r:id="rId37"/>
    <p:sldId id="399" r:id="rId38"/>
    <p:sldId id="400" r:id="rId39"/>
    <p:sldId id="486" r:id="rId40"/>
    <p:sldId id="360" r:id="rId41"/>
    <p:sldId id="361" r:id="rId42"/>
    <p:sldId id="362" r:id="rId43"/>
    <p:sldId id="363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4C77"/>
    <a:srgbClr val="414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6318" autoAdjust="0"/>
  </p:normalViewPr>
  <p:slideViewPr>
    <p:cSldViewPr snapToGrid="0">
      <p:cViewPr varScale="1">
        <p:scale>
          <a:sx n="67" d="100"/>
          <a:sy n="67" d="100"/>
        </p:scale>
        <p:origin x="-630" y="-816"/>
      </p:cViewPr>
      <p:guideLst>
        <p:guide orient="horz" pos="215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EC3632-086E-4C0A-B693-80AF826D3C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6724C-EBFF-41D4-88EE-EC6386CFF47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E3A23-DE27-4733-AAD0-9729433091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3E5-044F-4FFC-A55C-D5DA6200E6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3E5-044F-4FFC-A55C-D5DA6200E6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AEEFA-8A1D-43B1-A8B3-9A14753B79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37FDA-BEE9-452D-89F1-0B6E0B908A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37FDA-BEE9-452D-89F1-0B6E0B908A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37FDA-BEE9-452D-89F1-0B6E0B908A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37FDA-BEE9-452D-89F1-0B6E0B908A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3E5-044F-4FFC-A55C-D5DA6200E6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3E5-044F-4FFC-A55C-D5DA6200E6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8325228" y="6545425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精美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       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工作总结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www.1ppt.com/xiazai/zongjie/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工作计划：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www.1ppt.com/xiazai/jihua/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商务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www.1ppt.com/moban/shangwu/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个人简历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www.1ppt.com/xiazai/jianli/ 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毕业答辩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www.1ppt.com/xiazai/dabian/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工作汇报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www.1ppt.com/xiazai/huibao/   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1249490" y="726698"/>
            <a:ext cx="4271367" cy="5566172"/>
          </a:xfrm>
          <a:custGeom>
            <a:avLst/>
            <a:gdLst/>
            <a:ahLst/>
            <a:cxnLst/>
            <a:rect l="l" t="t" r="r" b="b"/>
            <a:pathLst>
              <a:path w="4271367" h="5566172">
                <a:moveTo>
                  <a:pt x="2247305" y="0"/>
                </a:moveTo>
                <a:cubicBezTo>
                  <a:pt x="2542480" y="0"/>
                  <a:pt x="2814092" y="39688"/>
                  <a:pt x="3062139" y="119063"/>
                </a:cubicBezTo>
                <a:cubicBezTo>
                  <a:pt x="3310186" y="198438"/>
                  <a:pt x="3523506" y="311299"/>
                  <a:pt x="3702100" y="457647"/>
                </a:cubicBezTo>
                <a:cubicBezTo>
                  <a:pt x="3880694" y="603995"/>
                  <a:pt x="4020220" y="780728"/>
                  <a:pt x="4120679" y="987847"/>
                </a:cubicBezTo>
                <a:cubicBezTo>
                  <a:pt x="4221138" y="1194966"/>
                  <a:pt x="4271367" y="1426270"/>
                  <a:pt x="4271367" y="1681758"/>
                </a:cubicBezTo>
                <a:lnTo>
                  <a:pt x="2969121" y="1681758"/>
                </a:lnTo>
                <a:cubicBezTo>
                  <a:pt x="2969121" y="1580059"/>
                  <a:pt x="2953618" y="1486421"/>
                  <a:pt x="2922612" y="1400845"/>
                </a:cubicBezTo>
                <a:cubicBezTo>
                  <a:pt x="2891607" y="1315269"/>
                  <a:pt x="2844478" y="1242095"/>
                  <a:pt x="2781226" y="1181323"/>
                </a:cubicBezTo>
                <a:cubicBezTo>
                  <a:pt x="2717974" y="1120552"/>
                  <a:pt x="2639839" y="1072803"/>
                  <a:pt x="2546821" y="1038076"/>
                </a:cubicBezTo>
                <a:cubicBezTo>
                  <a:pt x="2453804" y="1003350"/>
                  <a:pt x="2344043" y="985987"/>
                  <a:pt x="2217539" y="985987"/>
                </a:cubicBezTo>
                <a:cubicBezTo>
                  <a:pt x="2093516" y="985987"/>
                  <a:pt x="1984375" y="1000249"/>
                  <a:pt x="1890118" y="1028775"/>
                </a:cubicBezTo>
                <a:cubicBezTo>
                  <a:pt x="1795860" y="1057300"/>
                  <a:pt x="1717105" y="1096988"/>
                  <a:pt x="1653853" y="1147837"/>
                </a:cubicBezTo>
                <a:cubicBezTo>
                  <a:pt x="1590601" y="1198687"/>
                  <a:pt x="1542852" y="1256978"/>
                  <a:pt x="1510606" y="1322710"/>
                </a:cubicBezTo>
                <a:cubicBezTo>
                  <a:pt x="1478360" y="1388442"/>
                  <a:pt x="1462237" y="1458516"/>
                  <a:pt x="1462237" y="1532930"/>
                </a:cubicBezTo>
                <a:cubicBezTo>
                  <a:pt x="1462237" y="1614785"/>
                  <a:pt x="1485181" y="1688579"/>
                  <a:pt x="1531070" y="1754312"/>
                </a:cubicBezTo>
                <a:cubicBezTo>
                  <a:pt x="1576958" y="1820044"/>
                  <a:pt x="1642691" y="1882056"/>
                  <a:pt x="1728267" y="1940347"/>
                </a:cubicBezTo>
                <a:cubicBezTo>
                  <a:pt x="1813843" y="1998638"/>
                  <a:pt x="1918023" y="2053208"/>
                  <a:pt x="2040806" y="2104058"/>
                </a:cubicBezTo>
                <a:cubicBezTo>
                  <a:pt x="2163589" y="2154908"/>
                  <a:pt x="2301875" y="2205137"/>
                  <a:pt x="2455664" y="2254746"/>
                </a:cubicBezTo>
                <a:cubicBezTo>
                  <a:pt x="2743398" y="2346524"/>
                  <a:pt x="3000127" y="2448223"/>
                  <a:pt x="3225850" y="2559844"/>
                </a:cubicBezTo>
                <a:cubicBezTo>
                  <a:pt x="3451573" y="2671465"/>
                  <a:pt x="3641948" y="2799209"/>
                  <a:pt x="3796978" y="2943076"/>
                </a:cubicBezTo>
                <a:cubicBezTo>
                  <a:pt x="3952007" y="3086944"/>
                  <a:pt x="4069830" y="3249414"/>
                  <a:pt x="4150445" y="3430489"/>
                </a:cubicBezTo>
                <a:cubicBezTo>
                  <a:pt x="4231060" y="3611563"/>
                  <a:pt x="4271367" y="3816202"/>
                  <a:pt x="4271367" y="4044405"/>
                </a:cubicBezTo>
                <a:cubicBezTo>
                  <a:pt x="4271367" y="4287491"/>
                  <a:pt x="4223618" y="4503911"/>
                  <a:pt x="4128120" y="4693667"/>
                </a:cubicBezTo>
                <a:cubicBezTo>
                  <a:pt x="4032622" y="4883423"/>
                  <a:pt x="3897437" y="5042794"/>
                  <a:pt x="3722564" y="5171778"/>
                </a:cubicBezTo>
                <a:cubicBezTo>
                  <a:pt x="3547691" y="5300762"/>
                  <a:pt x="3336851" y="5398741"/>
                  <a:pt x="3090044" y="5465713"/>
                </a:cubicBezTo>
                <a:cubicBezTo>
                  <a:pt x="2843238" y="5532686"/>
                  <a:pt x="2568525" y="5566172"/>
                  <a:pt x="2265908" y="5566172"/>
                </a:cubicBezTo>
                <a:cubicBezTo>
                  <a:pt x="2079873" y="5566172"/>
                  <a:pt x="1895078" y="5550669"/>
                  <a:pt x="1711524" y="5519663"/>
                </a:cubicBezTo>
                <a:cubicBezTo>
                  <a:pt x="1527969" y="5488658"/>
                  <a:pt x="1352476" y="5440909"/>
                  <a:pt x="1185044" y="5376416"/>
                </a:cubicBezTo>
                <a:cubicBezTo>
                  <a:pt x="1017613" y="5311924"/>
                  <a:pt x="861343" y="5230689"/>
                  <a:pt x="716235" y="5132710"/>
                </a:cubicBezTo>
                <a:cubicBezTo>
                  <a:pt x="571128" y="5034732"/>
                  <a:pt x="445864" y="4917530"/>
                  <a:pt x="340444" y="4781104"/>
                </a:cubicBezTo>
                <a:cubicBezTo>
                  <a:pt x="235025" y="4644678"/>
                  <a:pt x="151929" y="4489649"/>
                  <a:pt x="91157" y="4316016"/>
                </a:cubicBezTo>
                <a:cubicBezTo>
                  <a:pt x="30386" y="4142384"/>
                  <a:pt x="0" y="3948907"/>
                  <a:pt x="0" y="3735586"/>
                </a:cubicBezTo>
                <a:lnTo>
                  <a:pt x="1309688" y="3735586"/>
                </a:lnTo>
                <a:cubicBezTo>
                  <a:pt x="1309688" y="3894336"/>
                  <a:pt x="1330772" y="4027661"/>
                  <a:pt x="1372940" y="4135562"/>
                </a:cubicBezTo>
                <a:cubicBezTo>
                  <a:pt x="1415108" y="4243462"/>
                  <a:pt x="1477120" y="4330899"/>
                  <a:pt x="1558975" y="4397871"/>
                </a:cubicBezTo>
                <a:cubicBezTo>
                  <a:pt x="1640830" y="4464844"/>
                  <a:pt x="1740669" y="4512593"/>
                  <a:pt x="1858491" y="4541118"/>
                </a:cubicBezTo>
                <a:cubicBezTo>
                  <a:pt x="1976314" y="4569644"/>
                  <a:pt x="2112120" y="4583907"/>
                  <a:pt x="2265908" y="4583907"/>
                </a:cubicBezTo>
                <a:cubicBezTo>
                  <a:pt x="2389932" y="4583907"/>
                  <a:pt x="2495972" y="4569644"/>
                  <a:pt x="2584029" y="4541118"/>
                </a:cubicBezTo>
                <a:cubicBezTo>
                  <a:pt x="2672085" y="4512593"/>
                  <a:pt x="2744639" y="4474146"/>
                  <a:pt x="2801690" y="4425777"/>
                </a:cubicBezTo>
                <a:cubicBezTo>
                  <a:pt x="2858740" y="4377408"/>
                  <a:pt x="2900288" y="4320977"/>
                  <a:pt x="2926333" y="4256485"/>
                </a:cubicBezTo>
                <a:cubicBezTo>
                  <a:pt x="2952378" y="4191993"/>
                  <a:pt x="2965401" y="4123780"/>
                  <a:pt x="2965401" y="4051846"/>
                </a:cubicBezTo>
                <a:cubicBezTo>
                  <a:pt x="2965401" y="3967510"/>
                  <a:pt x="2953618" y="3891236"/>
                  <a:pt x="2930054" y="3823023"/>
                </a:cubicBezTo>
                <a:cubicBezTo>
                  <a:pt x="2906490" y="3754810"/>
                  <a:pt x="2859981" y="3690318"/>
                  <a:pt x="2790528" y="3629546"/>
                </a:cubicBezTo>
                <a:cubicBezTo>
                  <a:pt x="2721074" y="3568775"/>
                  <a:pt x="2623716" y="3508623"/>
                  <a:pt x="2498452" y="3449092"/>
                </a:cubicBezTo>
                <a:cubicBezTo>
                  <a:pt x="2373188" y="3389561"/>
                  <a:pt x="2208858" y="3326309"/>
                  <a:pt x="2005459" y="3259336"/>
                </a:cubicBezTo>
                <a:cubicBezTo>
                  <a:pt x="1767334" y="3179961"/>
                  <a:pt x="1537891" y="3090665"/>
                  <a:pt x="1317129" y="2991446"/>
                </a:cubicBezTo>
                <a:cubicBezTo>
                  <a:pt x="1096367" y="2892227"/>
                  <a:pt x="900410" y="2774405"/>
                  <a:pt x="729258" y="2637979"/>
                </a:cubicBezTo>
                <a:cubicBezTo>
                  <a:pt x="558106" y="2501553"/>
                  <a:pt x="421060" y="2342183"/>
                  <a:pt x="318120" y="2159868"/>
                </a:cubicBezTo>
                <a:cubicBezTo>
                  <a:pt x="215181" y="1977554"/>
                  <a:pt x="163711" y="1764854"/>
                  <a:pt x="163711" y="1521768"/>
                </a:cubicBezTo>
                <a:cubicBezTo>
                  <a:pt x="163711" y="1288604"/>
                  <a:pt x="215801" y="1078384"/>
                  <a:pt x="319981" y="891109"/>
                </a:cubicBezTo>
                <a:cubicBezTo>
                  <a:pt x="424160" y="703833"/>
                  <a:pt x="569268" y="544464"/>
                  <a:pt x="755303" y="412998"/>
                </a:cubicBezTo>
                <a:cubicBezTo>
                  <a:pt x="941338" y="281533"/>
                  <a:pt x="1161480" y="179835"/>
                  <a:pt x="1415728" y="107901"/>
                </a:cubicBezTo>
                <a:cubicBezTo>
                  <a:pt x="1669976" y="35967"/>
                  <a:pt x="1947168" y="0"/>
                  <a:pt x="2247305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1" hasCustomPrompt="1"/>
          </p:nvPr>
        </p:nvSpPr>
        <p:spPr>
          <a:xfrm>
            <a:off x="384204" y="801112"/>
            <a:ext cx="6444258" cy="5417344"/>
          </a:xfrm>
          <a:custGeom>
            <a:avLst/>
            <a:gdLst/>
            <a:ahLst/>
            <a:cxnLst/>
            <a:rect l="l" t="t" r="r" b="b"/>
            <a:pathLst>
              <a:path w="6444258" h="5417344">
                <a:moveTo>
                  <a:pt x="0" y="0"/>
                </a:moveTo>
                <a:lnTo>
                  <a:pt x="1298526" y="0"/>
                </a:lnTo>
                <a:lnTo>
                  <a:pt x="1919883" y="3397002"/>
                </a:lnTo>
                <a:lnTo>
                  <a:pt x="2664024" y="0"/>
                </a:lnTo>
                <a:lnTo>
                  <a:pt x="3772793" y="0"/>
                </a:lnTo>
                <a:lnTo>
                  <a:pt x="4528096" y="3397002"/>
                </a:lnTo>
                <a:lnTo>
                  <a:pt x="5149453" y="0"/>
                </a:lnTo>
                <a:lnTo>
                  <a:pt x="6444258" y="0"/>
                </a:lnTo>
                <a:lnTo>
                  <a:pt x="5294560" y="5417344"/>
                </a:lnTo>
                <a:lnTo>
                  <a:pt x="3940225" y="5417344"/>
                </a:lnTo>
                <a:lnTo>
                  <a:pt x="3214688" y="2329161"/>
                </a:lnTo>
                <a:lnTo>
                  <a:pt x="2504033" y="5417344"/>
                </a:lnTo>
                <a:lnTo>
                  <a:pt x="1153418" y="5417344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1268094" y="726698"/>
            <a:ext cx="4740175" cy="5566172"/>
          </a:xfrm>
          <a:custGeom>
            <a:avLst/>
            <a:gdLst/>
            <a:ahLst/>
            <a:cxnLst/>
            <a:rect l="l" t="t" r="r" b="b"/>
            <a:pathLst>
              <a:path w="4740175" h="5566172">
                <a:moveTo>
                  <a:pt x="2370088" y="1023194"/>
                </a:moveTo>
                <a:cubicBezTo>
                  <a:pt x="2020341" y="1023194"/>
                  <a:pt x="1759272" y="1162720"/>
                  <a:pt x="1586880" y="1441773"/>
                </a:cubicBezTo>
                <a:cubicBezTo>
                  <a:pt x="1414487" y="1720825"/>
                  <a:pt x="1328291" y="2129482"/>
                  <a:pt x="1328291" y="2667744"/>
                </a:cubicBezTo>
                <a:lnTo>
                  <a:pt x="1328291" y="2894707"/>
                </a:lnTo>
                <a:cubicBezTo>
                  <a:pt x="1328291" y="3425528"/>
                  <a:pt x="1416347" y="3833565"/>
                  <a:pt x="1592461" y="4118819"/>
                </a:cubicBezTo>
                <a:cubicBezTo>
                  <a:pt x="1768574" y="4404073"/>
                  <a:pt x="2030263" y="4546700"/>
                  <a:pt x="2377529" y="4546700"/>
                </a:cubicBezTo>
                <a:cubicBezTo>
                  <a:pt x="2709912" y="4546700"/>
                  <a:pt x="2965400" y="4404693"/>
                  <a:pt x="3143994" y="4120679"/>
                </a:cubicBezTo>
                <a:cubicBezTo>
                  <a:pt x="3322588" y="3836666"/>
                  <a:pt x="3411884" y="3428008"/>
                  <a:pt x="3411884" y="2894707"/>
                </a:cubicBezTo>
                <a:lnTo>
                  <a:pt x="3411884" y="2667744"/>
                </a:lnTo>
                <a:cubicBezTo>
                  <a:pt x="3411884" y="2129482"/>
                  <a:pt x="3321967" y="1720825"/>
                  <a:pt x="3142133" y="1441773"/>
                </a:cubicBezTo>
                <a:cubicBezTo>
                  <a:pt x="2962300" y="1162720"/>
                  <a:pt x="2704951" y="1023194"/>
                  <a:pt x="2370088" y="1023194"/>
                </a:cubicBezTo>
                <a:close/>
                <a:moveTo>
                  <a:pt x="2370088" y="0"/>
                </a:moveTo>
                <a:cubicBezTo>
                  <a:pt x="2714873" y="0"/>
                  <a:pt x="3032373" y="62012"/>
                  <a:pt x="3322588" y="186035"/>
                </a:cubicBezTo>
                <a:cubicBezTo>
                  <a:pt x="3612802" y="310059"/>
                  <a:pt x="3862710" y="487412"/>
                  <a:pt x="4072309" y="718096"/>
                </a:cubicBezTo>
                <a:cubicBezTo>
                  <a:pt x="4281909" y="948779"/>
                  <a:pt x="4445620" y="1229073"/>
                  <a:pt x="4563442" y="1558975"/>
                </a:cubicBezTo>
                <a:cubicBezTo>
                  <a:pt x="4681264" y="1888877"/>
                  <a:pt x="4740175" y="2260948"/>
                  <a:pt x="4740175" y="2675186"/>
                </a:cubicBezTo>
                <a:lnTo>
                  <a:pt x="4740175" y="2894707"/>
                </a:lnTo>
                <a:cubicBezTo>
                  <a:pt x="4740175" y="3308945"/>
                  <a:pt x="4681885" y="3681016"/>
                  <a:pt x="4565302" y="4010918"/>
                </a:cubicBezTo>
                <a:cubicBezTo>
                  <a:pt x="4448720" y="4340821"/>
                  <a:pt x="4285630" y="4621114"/>
                  <a:pt x="4076030" y="4851797"/>
                </a:cubicBezTo>
                <a:cubicBezTo>
                  <a:pt x="3866430" y="5082481"/>
                  <a:pt x="3617143" y="5259214"/>
                  <a:pt x="3328169" y="5381997"/>
                </a:cubicBezTo>
                <a:cubicBezTo>
                  <a:pt x="3039194" y="5504781"/>
                  <a:pt x="2722314" y="5566172"/>
                  <a:pt x="2377529" y="5566172"/>
                </a:cubicBezTo>
                <a:cubicBezTo>
                  <a:pt x="2027783" y="5566172"/>
                  <a:pt x="1707182" y="5504781"/>
                  <a:pt x="1415727" y="5381997"/>
                </a:cubicBezTo>
                <a:cubicBezTo>
                  <a:pt x="1124272" y="5259214"/>
                  <a:pt x="873745" y="5082481"/>
                  <a:pt x="664145" y="4851797"/>
                </a:cubicBezTo>
                <a:cubicBezTo>
                  <a:pt x="454546" y="4621114"/>
                  <a:pt x="291455" y="4340821"/>
                  <a:pt x="174873" y="4010918"/>
                </a:cubicBezTo>
                <a:cubicBezTo>
                  <a:pt x="58291" y="3681016"/>
                  <a:pt x="0" y="3308945"/>
                  <a:pt x="0" y="2894707"/>
                </a:cubicBezTo>
                <a:lnTo>
                  <a:pt x="0" y="2675186"/>
                </a:lnTo>
                <a:cubicBezTo>
                  <a:pt x="0" y="2260948"/>
                  <a:pt x="57671" y="1888877"/>
                  <a:pt x="173012" y="1558975"/>
                </a:cubicBezTo>
                <a:cubicBezTo>
                  <a:pt x="288354" y="1229073"/>
                  <a:pt x="450825" y="948779"/>
                  <a:pt x="660425" y="718096"/>
                </a:cubicBezTo>
                <a:cubicBezTo>
                  <a:pt x="870024" y="487412"/>
                  <a:pt x="1119931" y="310059"/>
                  <a:pt x="1410146" y="186035"/>
                </a:cubicBezTo>
                <a:cubicBezTo>
                  <a:pt x="1700361" y="62012"/>
                  <a:pt x="2020341" y="0"/>
                  <a:pt x="2370088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1145311" y="801112"/>
            <a:ext cx="4528095" cy="5417344"/>
          </a:xfrm>
          <a:custGeom>
            <a:avLst/>
            <a:gdLst/>
            <a:ahLst/>
            <a:cxnLst/>
            <a:rect l="l" t="t" r="r" b="b"/>
            <a:pathLst>
              <a:path w="4528095" h="5417344">
                <a:moveTo>
                  <a:pt x="0" y="0"/>
                </a:moveTo>
                <a:lnTo>
                  <a:pt x="4528095" y="0"/>
                </a:lnTo>
                <a:lnTo>
                  <a:pt x="4528095" y="1008311"/>
                </a:lnTo>
                <a:lnTo>
                  <a:pt x="2902148" y="1008311"/>
                </a:lnTo>
                <a:lnTo>
                  <a:pt x="2902148" y="5417344"/>
                </a:lnTo>
                <a:lnTo>
                  <a:pt x="1596181" y="5417344"/>
                </a:lnTo>
                <a:lnTo>
                  <a:pt x="1596181" y="1008311"/>
                </a:lnTo>
                <a:lnTo>
                  <a:pt x="0" y="1008311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5387685" y="1366411"/>
            <a:ext cx="2589153" cy="2348970"/>
          </a:xfrm>
          <a:prstGeom prst="round2SameRect">
            <a:avLst>
              <a:gd name="adj1" fmla="val 1159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331608" y="1366411"/>
            <a:ext cx="2589153" cy="2348970"/>
          </a:xfrm>
          <a:prstGeom prst="round2SameRect">
            <a:avLst>
              <a:gd name="adj1" fmla="val 1159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74944" y="2405188"/>
            <a:ext cx="1367284" cy="1367284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091764" y="2405188"/>
            <a:ext cx="1367284" cy="1367284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708584" y="2405188"/>
            <a:ext cx="1367284" cy="1367284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325403" y="2405188"/>
            <a:ext cx="1367284" cy="1367284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6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4123308" y="1349450"/>
            <a:ext cx="4339048" cy="4339048"/>
          </a:xfrm>
          <a:custGeom>
            <a:avLst/>
            <a:gdLst>
              <a:gd name="connsiteX0" fmla="*/ 897241 w 4999205"/>
              <a:gd name="connsiteY0" fmla="*/ 349012 h 2498048"/>
              <a:gd name="connsiteX1" fmla="*/ 1794482 w 4999205"/>
              <a:gd name="connsiteY1" fmla="*/ 1246253 h 2498048"/>
              <a:gd name="connsiteX2" fmla="*/ 897241 w 4999205"/>
              <a:gd name="connsiteY2" fmla="*/ 2143494 h 2498048"/>
              <a:gd name="connsiteX3" fmla="*/ 0 w 4999205"/>
              <a:gd name="connsiteY3" fmla="*/ 1246253 h 2498048"/>
              <a:gd name="connsiteX4" fmla="*/ 897241 w 4999205"/>
              <a:gd name="connsiteY4" fmla="*/ 349012 h 2498048"/>
              <a:gd name="connsiteX5" fmla="*/ 3750181 w 4999205"/>
              <a:gd name="connsiteY5" fmla="*/ 0 h 2498048"/>
              <a:gd name="connsiteX6" fmla="*/ 4277993 w 4999205"/>
              <a:gd name="connsiteY6" fmla="*/ 218627 h 2498048"/>
              <a:gd name="connsiteX7" fmla="*/ 4780578 w 4999205"/>
              <a:gd name="connsiteY7" fmla="*/ 721212 h 2498048"/>
              <a:gd name="connsiteX8" fmla="*/ 4780578 w 4999205"/>
              <a:gd name="connsiteY8" fmla="*/ 1776836 h 2498048"/>
              <a:gd name="connsiteX9" fmla="*/ 4277993 w 4999205"/>
              <a:gd name="connsiteY9" fmla="*/ 2279421 h 2498048"/>
              <a:gd name="connsiteX10" fmla="*/ 3222369 w 4999205"/>
              <a:gd name="connsiteY10" fmla="*/ 2279421 h 2498048"/>
              <a:gd name="connsiteX11" fmla="*/ 2719785 w 4999205"/>
              <a:gd name="connsiteY11" fmla="*/ 1776836 h 2498048"/>
              <a:gd name="connsiteX12" fmla="*/ 2719785 w 4999205"/>
              <a:gd name="connsiteY12" fmla="*/ 721212 h 2498048"/>
              <a:gd name="connsiteX13" fmla="*/ 3222369 w 4999205"/>
              <a:gd name="connsiteY13" fmla="*/ 218627 h 2498048"/>
              <a:gd name="connsiteX14" fmla="*/ 3750181 w 4999205"/>
              <a:gd name="connsiteY14" fmla="*/ 0 h 2498048"/>
              <a:gd name="connsiteX0-1" fmla="*/ 24941 w 5024146"/>
              <a:gd name="connsiteY0-2" fmla="*/ 1246253 h 2498048"/>
              <a:gd name="connsiteX1-3" fmla="*/ 1819423 w 5024146"/>
              <a:gd name="connsiteY1-4" fmla="*/ 1246253 h 2498048"/>
              <a:gd name="connsiteX2-5" fmla="*/ 922182 w 5024146"/>
              <a:gd name="connsiteY2-6" fmla="*/ 2143494 h 2498048"/>
              <a:gd name="connsiteX3-7" fmla="*/ 24941 w 5024146"/>
              <a:gd name="connsiteY3-8" fmla="*/ 1246253 h 2498048"/>
              <a:gd name="connsiteX4-9" fmla="*/ 3775122 w 5024146"/>
              <a:gd name="connsiteY4-10" fmla="*/ 0 h 2498048"/>
              <a:gd name="connsiteX5-11" fmla="*/ 4302934 w 5024146"/>
              <a:gd name="connsiteY5-12" fmla="*/ 218627 h 2498048"/>
              <a:gd name="connsiteX6-13" fmla="*/ 4805519 w 5024146"/>
              <a:gd name="connsiteY6-14" fmla="*/ 721212 h 2498048"/>
              <a:gd name="connsiteX7-15" fmla="*/ 4805519 w 5024146"/>
              <a:gd name="connsiteY7-16" fmla="*/ 1776836 h 2498048"/>
              <a:gd name="connsiteX8-17" fmla="*/ 4302934 w 5024146"/>
              <a:gd name="connsiteY8-18" fmla="*/ 2279421 h 2498048"/>
              <a:gd name="connsiteX9-19" fmla="*/ 3247310 w 5024146"/>
              <a:gd name="connsiteY9-20" fmla="*/ 2279421 h 2498048"/>
              <a:gd name="connsiteX10-21" fmla="*/ 2744726 w 5024146"/>
              <a:gd name="connsiteY10-22" fmla="*/ 1776836 h 2498048"/>
              <a:gd name="connsiteX11-23" fmla="*/ 2744726 w 5024146"/>
              <a:gd name="connsiteY11-24" fmla="*/ 721212 h 2498048"/>
              <a:gd name="connsiteX12-25" fmla="*/ 3247310 w 5024146"/>
              <a:gd name="connsiteY12-26" fmla="*/ 218627 h 2498048"/>
              <a:gd name="connsiteX13-27" fmla="*/ 3775122 w 5024146"/>
              <a:gd name="connsiteY13-28" fmla="*/ 0 h 2498048"/>
              <a:gd name="connsiteX0-29" fmla="*/ 24941 w 5024146"/>
              <a:gd name="connsiteY0-30" fmla="*/ 1246253 h 2498048"/>
              <a:gd name="connsiteX1-31" fmla="*/ 922182 w 5024146"/>
              <a:gd name="connsiteY1-32" fmla="*/ 2143494 h 2498048"/>
              <a:gd name="connsiteX2-33" fmla="*/ 24941 w 5024146"/>
              <a:gd name="connsiteY2-34" fmla="*/ 1246253 h 2498048"/>
              <a:gd name="connsiteX3-35" fmla="*/ 3775122 w 5024146"/>
              <a:gd name="connsiteY3-36" fmla="*/ 0 h 2498048"/>
              <a:gd name="connsiteX4-37" fmla="*/ 4302934 w 5024146"/>
              <a:gd name="connsiteY4-38" fmla="*/ 218627 h 2498048"/>
              <a:gd name="connsiteX5-39" fmla="*/ 4805519 w 5024146"/>
              <a:gd name="connsiteY5-40" fmla="*/ 721212 h 2498048"/>
              <a:gd name="connsiteX6-41" fmla="*/ 4805519 w 5024146"/>
              <a:gd name="connsiteY6-42" fmla="*/ 1776836 h 2498048"/>
              <a:gd name="connsiteX7-43" fmla="*/ 4302934 w 5024146"/>
              <a:gd name="connsiteY7-44" fmla="*/ 2279421 h 2498048"/>
              <a:gd name="connsiteX8-45" fmla="*/ 3247310 w 5024146"/>
              <a:gd name="connsiteY8-46" fmla="*/ 2279421 h 2498048"/>
              <a:gd name="connsiteX9-47" fmla="*/ 2744726 w 5024146"/>
              <a:gd name="connsiteY9-48" fmla="*/ 1776836 h 2498048"/>
              <a:gd name="connsiteX10-49" fmla="*/ 2744726 w 5024146"/>
              <a:gd name="connsiteY10-50" fmla="*/ 721212 h 2498048"/>
              <a:gd name="connsiteX11-51" fmla="*/ 3247310 w 5024146"/>
              <a:gd name="connsiteY11-52" fmla="*/ 218627 h 2498048"/>
              <a:gd name="connsiteX12-53" fmla="*/ 3775122 w 5024146"/>
              <a:gd name="connsiteY12-54" fmla="*/ 0 h 2498048"/>
              <a:gd name="connsiteX0-55" fmla="*/ 1249024 w 2498048"/>
              <a:gd name="connsiteY0-56" fmla="*/ 0 h 2498048"/>
              <a:gd name="connsiteX1-57" fmla="*/ 1776836 w 2498048"/>
              <a:gd name="connsiteY1-58" fmla="*/ 218627 h 2498048"/>
              <a:gd name="connsiteX2-59" fmla="*/ 2279421 w 2498048"/>
              <a:gd name="connsiteY2-60" fmla="*/ 721212 h 2498048"/>
              <a:gd name="connsiteX3-61" fmla="*/ 2279421 w 2498048"/>
              <a:gd name="connsiteY3-62" fmla="*/ 1776836 h 2498048"/>
              <a:gd name="connsiteX4-63" fmla="*/ 1776836 w 2498048"/>
              <a:gd name="connsiteY4-64" fmla="*/ 2279421 h 2498048"/>
              <a:gd name="connsiteX5-65" fmla="*/ 721212 w 2498048"/>
              <a:gd name="connsiteY5-66" fmla="*/ 2279421 h 2498048"/>
              <a:gd name="connsiteX6-67" fmla="*/ 218628 w 2498048"/>
              <a:gd name="connsiteY6-68" fmla="*/ 1776836 h 2498048"/>
              <a:gd name="connsiteX7-69" fmla="*/ 218628 w 2498048"/>
              <a:gd name="connsiteY7-70" fmla="*/ 721212 h 2498048"/>
              <a:gd name="connsiteX8-71" fmla="*/ 721212 w 2498048"/>
              <a:gd name="connsiteY8-72" fmla="*/ 218627 h 2498048"/>
              <a:gd name="connsiteX9-73" fmla="*/ 1249024 w 2498048"/>
              <a:gd name="connsiteY9-74" fmla="*/ 0 h 24980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2498048" h="2498048">
                <a:moveTo>
                  <a:pt x="1249024" y="0"/>
                </a:moveTo>
                <a:cubicBezTo>
                  <a:pt x="1440055" y="0"/>
                  <a:pt x="1631085" y="72876"/>
                  <a:pt x="1776836" y="218627"/>
                </a:cubicBezTo>
                <a:lnTo>
                  <a:pt x="2279421" y="721212"/>
                </a:lnTo>
                <a:cubicBezTo>
                  <a:pt x="2570924" y="1012715"/>
                  <a:pt x="2570924" y="1485334"/>
                  <a:pt x="2279421" y="1776836"/>
                </a:cubicBezTo>
                <a:lnTo>
                  <a:pt x="1776836" y="2279421"/>
                </a:lnTo>
                <a:cubicBezTo>
                  <a:pt x="1485334" y="2570924"/>
                  <a:pt x="1012715" y="2570924"/>
                  <a:pt x="721212" y="2279421"/>
                </a:cubicBezTo>
                <a:lnTo>
                  <a:pt x="218628" y="1776836"/>
                </a:lnTo>
                <a:cubicBezTo>
                  <a:pt x="-72875" y="1485334"/>
                  <a:pt x="-72875" y="1012715"/>
                  <a:pt x="218628" y="721212"/>
                </a:cubicBezTo>
                <a:lnTo>
                  <a:pt x="721212" y="218627"/>
                </a:lnTo>
                <a:cubicBezTo>
                  <a:pt x="866963" y="72876"/>
                  <a:pt x="1057994" y="0"/>
                  <a:pt x="1249024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4846975" y="2180244"/>
            <a:ext cx="2498048" cy="2498048"/>
          </a:xfrm>
          <a:custGeom>
            <a:avLst/>
            <a:gdLst>
              <a:gd name="connsiteX0" fmla="*/ 897241 w 4999205"/>
              <a:gd name="connsiteY0" fmla="*/ 349012 h 2498048"/>
              <a:gd name="connsiteX1" fmla="*/ 1794482 w 4999205"/>
              <a:gd name="connsiteY1" fmla="*/ 1246253 h 2498048"/>
              <a:gd name="connsiteX2" fmla="*/ 897241 w 4999205"/>
              <a:gd name="connsiteY2" fmla="*/ 2143494 h 2498048"/>
              <a:gd name="connsiteX3" fmla="*/ 0 w 4999205"/>
              <a:gd name="connsiteY3" fmla="*/ 1246253 h 2498048"/>
              <a:gd name="connsiteX4" fmla="*/ 897241 w 4999205"/>
              <a:gd name="connsiteY4" fmla="*/ 349012 h 2498048"/>
              <a:gd name="connsiteX5" fmla="*/ 3750181 w 4999205"/>
              <a:gd name="connsiteY5" fmla="*/ 0 h 2498048"/>
              <a:gd name="connsiteX6" fmla="*/ 4277993 w 4999205"/>
              <a:gd name="connsiteY6" fmla="*/ 218627 h 2498048"/>
              <a:gd name="connsiteX7" fmla="*/ 4780578 w 4999205"/>
              <a:gd name="connsiteY7" fmla="*/ 721212 h 2498048"/>
              <a:gd name="connsiteX8" fmla="*/ 4780578 w 4999205"/>
              <a:gd name="connsiteY8" fmla="*/ 1776836 h 2498048"/>
              <a:gd name="connsiteX9" fmla="*/ 4277993 w 4999205"/>
              <a:gd name="connsiteY9" fmla="*/ 2279421 h 2498048"/>
              <a:gd name="connsiteX10" fmla="*/ 3222369 w 4999205"/>
              <a:gd name="connsiteY10" fmla="*/ 2279421 h 2498048"/>
              <a:gd name="connsiteX11" fmla="*/ 2719785 w 4999205"/>
              <a:gd name="connsiteY11" fmla="*/ 1776836 h 2498048"/>
              <a:gd name="connsiteX12" fmla="*/ 2719785 w 4999205"/>
              <a:gd name="connsiteY12" fmla="*/ 721212 h 2498048"/>
              <a:gd name="connsiteX13" fmla="*/ 3222369 w 4999205"/>
              <a:gd name="connsiteY13" fmla="*/ 218627 h 2498048"/>
              <a:gd name="connsiteX14" fmla="*/ 3750181 w 4999205"/>
              <a:gd name="connsiteY14" fmla="*/ 0 h 2498048"/>
              <a:gd name="connsiteX0-1" fmla="*/ 24941 w 5024146"/>
              <a:gd name="connsiteY0-2" fmla="*/ 1246253 h 2498048"/>
              <a:gd name="connsiteX1-3" fmla="*/ 1819423 w 5024146"/>
              <a:gd name="connsiteY1-4" fmla="*/ 1246253 h 2498048"/>
              <a:gd name="connsiteX2-5" fmla="*/ 922182 w 5024146"/>
              <a:gd name="connsiteY2-6" fmla="*/ 2143494 h 2498048"/>
              <a:gd name="connsiteX3-7" fmla="*/ 24941 w 5024146"/>
              <a:gd name="connsiteY3-8" fmla="*/ 1246253 h 2498048"/>
              <a:gd name="connsiteX4-9" fmla="*/ 3775122 w 5024146"/>
              <a:gd name="connsiteY4-10" fmla="*/ 0 h 2498048"/>
              <a:gd name="connsiteX5-11" fmla="*/ 4302934 w 5024146"/>
              <a:gd name="connsiteY5-12" fmla="*/ 218627 h 2498048"/>
              <a:gd name="connsiteX6-13" fmla="*/ 4805519 w 5024146"/>
              <a:gd name="connsiteY6-14" fmla="*/ 721212 h 2498048"/>
              <a:gd name="connsiteX7-15" fmla="*/ 4805519 w 5024146"/>
              <a:gd name="connsiteY7-16" fmla="*/ 1776836 h 2498048"/>
              <a:gd name="connsiteX8-17" fmla="*/ 4302934 w 5024146"/>
              <a:gd name="connsiteY8-18" fmla="*/ 2279421 h 2498048"/>
              <a:gd name="connsiteX9-19" fmla="*/ 3247310 w 5024146"/>
              <a:gd name="connsiteY9-20" fmla="*/ 2279421 h 2498048"/>
              <a:gd name="connsiteX10-21" fmla="*/ 2744726 w 5024146"/>
              <a:gd name="connsiteY10-22" fmla="*/ 1776836 h 2498048"/>
              <a:gd name="connsiteX11-23" fmla="*/ 2744726 w 5024146"/>
              <a:gd name="connsiteY11-24" fmla="*/ 721212 h 2498048"/>
              <a:gd name="connsiteX12-25" fmla="*/ 3247310 w 5024146"/>
              <a:gd name="connsiteY12-26" fmla="*/ 218627 h 2498048"/>
              <a:gd name="connsiteX13-27" fmla="*/ 3775122 w 5024146"/>
              <a:gd name="connsiteY13-28" fmla="*/ 0 h 2498048"/>
              <a:gd name="connsiteX0-29" fmla="*/ 24941 w 5024146"/>
              <a:gd name="connsiteY0-30" fmla="*/ 1246253 h 2498048"/>
              <a:gd name="connsiteX1-31" fmla="*/ 922182 w 5024146"/>
              <a:gd name="connsiteY1-32" fmla="*/ 2143494 h 2498048"/>
              <a:gd name="connsiteX2-33" fmla="*/ 24941 w 5024146"/>
              <a:gd name="connsiteY2-34" fmla="*/ 1246253 h 2498048"/>
              <a:gd name="connsiteX3-35" fmla="*/ 3775122 w 5024146"/>
              <a:gd name="connsiteY3-36" fmla="*/ 0 h 2498048"/>
              <a:gd name="connsiteX4-37" fmla="*/ 4302934 w 5024146"/>
              <a:gd name="connsiteY4-38" fmla="*/ 218627 h 2498048"/>
              <a:gd name="connsiteX5-39" fmla="*/ 4805519 w 5024146"/>
              <a:gd name="connsiteY5-40" fmla="*/ 721212 h 2498048"/>
              <a:gd name="connsiteX6-41" fmla="*/ 4805519 w 5024146"/>
              <a:gd name="connsiteY6-42" fmla="*/ 1776836 h 2498048"/>
              <a:gd name="connsiteX7-43" fmla="*/ 4302934 w 5024146"/>
              <a:gd name="connsiteY7-44" fmla="*/ 2279421 h 2498048"/>
              <a:gd name="connsiteX8-45" fmla="*/ 3247310 w 5024146"/>
              <a:gd name="connsiteY8-46" fmla="*/ 2279421 h 2498048"/>
              <a:gd name="connsiteX9-47" fmla="*/ 2744726 w 5024146"/>
              <a:gd name="connsiteY9-48" fmla="*/ 1776836 h 2498048"/>
              <a:gd name="connsiteX10-49" fmla="*/ 2744726 w 5024146"/>
              <a:gd name="connsiteY10-50" fmla="*/ 721212 h 2498048"/>
              <a:gd name="connsiteX11-51" fmla="*/ 3247310 w 5024146"/>
              <a:gd name="connsiteY11-52" fmla="*/ 218627 h 2498048"/>
              <a:gd name="connsiteX12-53" fmla="*/ 3775122 w 5024146"/>
              <a:gd name="connsiteY12-54" fmla="*/ 0 h 2498048"/>
              <a:gd name="connsiteX0-55" fmla="*/ 1249024 w 2498048"/>
              <a:gd name="connsiteY0-56" fmla="*/ 0 h 2498048"/>
              <a:gd name="connsiteX1-57" fmla="*/ 1776836 w 2498048"/>
              <a:gd name="connsiteY1-58" fmla="*/ 218627 h 2498048"/>
              <a:gd name="connsiteX2-59" fmla="*/ 2279421 w 2498048"/>
              <a:gd name="connsiteY2-60" fmla="*/ 721212 h 2498048"/>
              <a:gd name="connsiteX3-61" fmla="*/ 2279421 w 2498048"/>
              <a:gd name="connsiteY3-62" fmla="*/ 1776836 h 2498048"/>
              <a:gd name="connsiteX4-63" fmla="*/ 1776836 w 2498048"/>
              <a:gd name="connsiteY4-64" fmla="*/ 2279421 h 2498048"/>
              <a:gd name="connsiteX5-65" fmla="*/ 721212 w 2498048"/>
              <a:gd name="connsiteY5-66" fmla="*/ 2279421 h 2498048"/>
              <a:gd name="connsiteX6-67" fmla="*/ 218628 w 2498048"/>
              <a:gd name="connsiteY6-68" fmla="*/ 1776836 h 2498048"/>
              <a:gd name="connsiteX7-69" fmla="*/ 218628 w 2498048"/>
              <a:gd name="connsiteY7-70" fmla="*/ 721212 h 2498048"/>
              <a:gd name="connsiteX8-71" fmla="*/ 721212 w 2498048"/>
              <a:gd name="connsiteY8-72" fmla="*/ 218627 h 2498048"/>
              <a:gd name="connsiteX9-73" fmla="*/ 1249024 w 2498048"/>
              <a:gd name="connsiteY9-74" fmla="*/ 0 h 24980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2498048" h="2498048">
                <a:moveTo>
                  <a:pt x="1249024" y="0"/>
                </a:moveTo>
                <a:cubicBezTo>
                  <a:pt x="1440055" y="0"/>
                  <a:pt x="1631085" y="72876"/>
                  <a:pt x="1776836" y="218627"/>
                </a:cubicBezTo>
                <a:lnTo>
                  <a:pt x="2279421" y="721212"/>
                </a:lnTo>
                <a:cubicBezTo>
                  <a:pt x="2570924" y="1012715"/>
                  <a:pt x="2570924" y="1485334"/>
                  <a:pt x="2279421" y="1776836"/>
                </a:cubicBezTo>
                <a:lnTo>
                  <a:pt x="1776836" y="2279421"/>
                </a:lnTo>
                <a:cubicBezTo>
                  <a:pt x="1485334" y="2570924"/>
                  <a:pt x="1012715" y="2570924"/>
                  <a:pt x="721212" y="2279421"/>
                </a:cubicBezTo>
                <a:lnTo>
                  <a:pt x="218628" y="1776836"/>
                </a:lnTo>
                <a:cubicBezTo>
                  <a:pt x="-72875" y="1485334"/>
                  <a:pt x="-72875" y="1012715"/>
                  <a:pt x="218628" y="721212"/>
                </a:cubicBezTo>
                <a:lnTo>
                  <a:pt x="721212" y="218627"/>
                </a:lnTo>
                <a:cubicBezTo>
                  <a:pt x="866963" y="72876"/>
                  <a:pt x="1057994" y="0"/>
                  <a:pt x="1249024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1.jpe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-1"/>
            <a:ext cx="12192001" cy="6858000"/>
          </a:xfrm>
          <a:prstGeom prst="rect">
            <a:avLst/>
          </a:prstGeom>
          <a:blipFill dpi="0" rotWithShape="1">
            <a:blip r:embed="rId15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任意多边形 39"/>
          <p:cNvSpPr/>
          <p:nvPr/>
        </p:nvSpPr>
        <p:spPr>
          <a:xfrm>
            <a:off x="1100797" y="-341224"/>
            <a:ext cx="9959926" cy="7540448"/>
          </a:xfrm>
          <a:custGeom>
            <a:avLst/>
            <a:gdLst>
              <a:gd name="connsiteX0" fmla="*/ 1572046 w 9058502"/>
              <a:gd name="connsiteY0" fmla="*/ 0 h 6858000"/>
              <a:gd name="connsiteX1" fmla="*/ 7486457 w 9058502"/>
              <a:gd name="connsiteY1" fmla="*/ 0 h 6858000"/>
              <a:gd name="connsiteX2" fmla="*/ 7574617 w 9058502"/>
              <a:gd name="connsiteY2" fmla="*/ 76367 h 6858000"/>
              <a:gd name="connsiteX3" fmla="*/ 9058502 w 9058502"/>
              <a:gd name="connsiteY3" fmla="*/ 3429000 h 6858000"/>
              <a:gd name="connsiteX4" fmla="*/ 7574617 w 9058502"/>
              <a:gd name="connsiteY4" fmla="*/ 6781634 h 6858000"/>
              <a:gd name="connsiteX5" fmla="*/ 7486457 w 9058502"/>
              <a:gd name="connsiteY5" fmla="*/ 6858000 h 6858000"/>
              <a:gd name="connsiteX6" fmla="*/ 1572046 w 9058502"/>
              <a:gd name="connsiteY6" fmla="*/ 6858000 h 6858000"/>
              <a:gd name="connsiteX7" fmla="*/ 1483885 w 9058502"/>
              <a:gd name="connsiteY7" fmla="*/ 6781634 h 6858000"/>
              <a:gd name="connsiteX8" fmla="*/ 0 w 9058502"/>
              <a:gd name="connsiteY8" fmla="*/ 3429000 h 6858000"/>
              <a:gd name="connsiteX9" fmla="*/ 1483885 w 9058502"/>
              <a:gd name="connsiteY9" fmla="*/ 763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058502" h="6858000">
                <a:moveTo>
                  <a:pt x="1572046" y="0"/>
                </a:moveTo>
                <a:lnTo>
                  <a:pt x="7486457" y="0"/>
                </a:lnTo>
                <a:lnTo>
                  <a:pt x="7574617" y="76367"/>
                </a:lnTo>
                <a:cubicBezTo>
                  <a:pt x="8486199" y="904893"/>
                  <a:pt x="9058502" y="2100112"/>
                  <a:pt x="9058502" y="3429000"/>
                </a:cubicBezTo>
                <a:cubicBezTo>
                  <a:pt x="9058502" y="4757888"/>
                  <a:pt x="8486199" y="5953108"/>
                  <a:pt x="7574617" y="6781634"/>
                </a:cubicBezTo>
                <a:lnTo>
                  <a:pt x="7486457" y="6858000"/>
                </a:lnTo>
                <a:lnTo>
                  <a:pt x="1572046" y="6858000"/>
                </a:lnTo>
                <a:lnTo>
                  <a:pt x="1483885" y="6781634"/>
                </a:lnTo>
                <a:cubicBezTo>
                  <a:pt x="572304" y="5953108"/>
                  <a:pt x="0" y="4757888"/>
                  <a:pt x="0" y="3429000"/>
                </a:cubicBezTo>
                <a:cubicBezTo>
                  <a:pt x="0" y="2100112"/>
                  <a:pt x="572304" y="904893"/>
                  <a:pt x="1483885" y="76367"/>
                </a:cubicBezTo>
                <a:close/>
              </a:path>
            </a:pathLst>
          </a:custGeom>
          <a:solidFill>
            <a:srgbClr val="1D4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黑体简体" panose="02010601030101010101" pitchFamily="2" charset="-122"/>
            </a:endParaRPr>
          </a:p>
        </p:txBody>
      </p:sp>
      <p:sp>
        <p:nvSpPr>
          <p:cNvPr id="25" name="任意多边形 24"/>
          <p:cNvSpPr/>
          <p:nvPr/>
        </p:nvSpPr>
        <p:spPr>
          <a:xfrm rot="16200000">
            <a:off x="2651761" y="-1100252"/>
            <a:ext cx="6857999" cy="9058502"/>
          </a:xfrm>
          <a:custGeom>
            <a:avLst/>
            <a:gdLst>
              <a:gd name="connsiteX0" fmla="*/ 6857999 w 6857999"/>
              <a:gd name="connsiteY0" fmla="*/ 1572046 h 9058502"/>
              <a:gd name="connsiteX1" fmla="*/ 6857999 w 6857999"/>
              <a:gd name="connsiteY1" fmla="*/ 7486457 h 9058502"/>
              <a:gd name="connsiteX2" fmla="*/ 6781632 w 6857999"/>
              <a:gd name="connsiteY2" fmla="*/ 7574617 h 9058502"/>
              <a:gd name="connsiteX3" fmla="*/ 3428999 w 6857999"/>
              <a:gd name="connsiteY3" fmla="*/ 9058502 h 9058502"/>
              <a:gd name="connsiteX4" fmla="*/ 76365 w 6857999"/>
              <a:gd name="connsiteY4" fmla="*/ 7574617 h 9058502"/>
              <a:gd name="connsiteX5" fmla="*/ 0 w 6857999"/>
              <a:gd name="connsiteY5" fmla="*/ 7486458 h 9058502"/>
              <a:gd name="connsiteX6" fmla="*/ 0 w 6857999"/>
              <a:gd name="connsiteY6" fmla="*/ 1572045 h 9058502"/>
              <a:gd name="connsiteX7" fmla="*/ 76365 w 6857999"/>
              <a:gd name="connsiteY7" fmla="*/ 1483885 h 9058502"/>
              <a:gd name="connsiteX8" fmla="*/ 3428999 w 6857999"/>
              <a:gd name="connsiteY8" fmla="*/ 0 h 9058502"/>
              <a:gd name="connsiteX9" fmla="*/ 6781632 w 6857999"/>
              <a:gd name="connsiteY9" fmla="*/ 1483885 h 9058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57999" h="9058502">
                <a:moveTo>
                  <a:pt x="6857999" y="1572046"/>
                </a:moveTo>
                <a:lnTo>
                  <a:pt x="6857999" y="7486457"/>
                </a:lnTo>
                <a:lnTo>
                  <a:pt x="6781632" y="7574617"/>
                </a:lnTo>
                <a:cubicBezTo>
                  <a:pt x="5953106" y="8486199"/>
                  <a:pt x="4757887" y="9058502"/>
                  <a:pt x="3428999" y="9058502"/>
                </a:cubicBezTo>
                <a:cubicBezTo>
                  <a:pt x="2100111" y="9058502"/>
                  <a:pt x="904891" y="8486199"/>
                  <a:pt x="76365" y="7574617"/>
                </a:cubicBezTo>
                <a:lnTo>
                  <a:pt x="0" y="7486458"/>
                </a:lnTo>
                <a:lnTo>
                  <a:pt x="0" y="1572045"/>
                </a:lnTo>
                <a:lnTo>
                  <a:pt x="76365" y="1483885"/>
                </a:lnTo>
                <a:cubicBezTo>
                  <a:pt x="904891" y="572304"/>
                  <a:pt x="2100111" y="0"/>
                  <a:pt x="3428999" y="0"/>
                </a:cubicBezTo>
                <a:cubicBezTo>
                  <a:pt x="4757887" y="0"/>
                  <a:pt x="5953106" y="572304"/>
                  <a:pt x="6781632" y="1483885"/>
                </a:cubicBezTo>
                <a:close/>
              </a:path>
            </a:pathLst>
          </a:custGeom>
          <a:blipFill dpi="0" rotWithShape="1">
            <a:blip r:embed="rId1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  <a:effectLst>
            <a:outerShdw blurRad="698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ea typeface="方正黑体简体" panose="02010601030101010101" pitchFamily="2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138250" y="-487529"/>
            <a:ext cx="7885021" cy="788502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lumMod val="50000"/>
                <a:lumOff val="5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4270548" y="1227744"/>
            <a:ext cx="3820507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6000" dirty="0">
                <a:solidFill>
                  <a:srgbClr val="4141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商城</a:t>
            </a:r>
            <a:endParaRPr lang="zh-CN" altLang="en-US" sz="6000" dirty="0">
              <a:solidFill>
                <a:srgbClr val="4141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原创设计师          _5"/>
          <p:cNvSpPr/>
          <p:nvPr/>
        </p:nvSpPr>
        <p:spPr>
          <a:xfrm>
            <a:off x="4508158" y="3591881"/>
            <a:ext cx="5570290" cy="829945"/>
          </a:xfrm>
          <a:prstGeom prst="rect">
            <a:avLst/>
          </a:prstGeom>
          <a:effectLst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400" dirty="0" smtClean="0">
                <a:latin typeface="方正黑体简体" panose="02010601030101010101" pitchFamily="2" charset="-122"/>
                <a:ea typeface="方正黑体简体" panose="02010601030101010101" pitchFamily="2" charset="-122"/>
              </a:rPr>
              <a:t>汇报人：第三组（樊若梅、潘婷婷、伍亚荣、王静茹、刘娅、甘露）</a:t>
            </a:r>
            <a:endParaRPr lang="zh-CN" altLang="en-US" sz="2400" dirty="0" smtClean="0"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5" grpId="0" animBg="1"/>
      <p:bldP spid="3" grpId="0" animBg="1"/>
      <p:bldP spid="4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 17"/>
          <p:cNvSpPr/>
          <p:nvPr/>
        </p:nvSpPr>
        <p:spPr>
          <a:xfrm flipH="1">
            <a:off x="106741" y="0"/>
            <a:ext cx="6436113" cy="6873596"/>
          </a:xfrm>
          <a:custGeom>
            <a:avLst/>
            <a:gdLst>
              <a:gd name="connsiteX0" fmla="*/ 1572046 w 10639698"/>
              <a:gd name="connsiteY0" fmla="*/ 0 h 6866632"/>
              <a:gd name="connsiteX1" fmla="*/ 5264571 w 10639698"/>
              <a:gd name="connsiteY1" fmla="*/ 0 h 6866632"/>
              <a:gd name="connsiteX2" fmla="*/ 7486457 w 10639698"/>
              <a:gd name="connsiteY2" fmla="*/ 0 h 6866632"/>
              <a:gd name="connsiteX3" fmla="*/ 10639698 w 10639698"/>
              <a:gd name="connsiteY3" fmla="*/ 0 h 6866632"/>
              <a:gd name="connsiteX4" fmla="*/ 10639698 w 10639698"/>
              <a:gd name="connsiteY4" fmla="*/ 6857554 h 6866632"/>
              <a:gd name="connsiteX5" fmla="*/ 7496924 w 10639698"/>
              <a:gd name="connsiteY5" fmla="*/ 6857554 h 6866632"/>
              <a:gd name="connsiteX6" fmla="*/ 7486457 w 10639698"/>
              <a:gd name="connsiteY6" fmla="*/ 6866632 h 6866632"/>
              <a:gd name="connsiteX7" fmla="*/ 1572046 w 10639698"/>
              <a:gd name="connsiteY7" fmla="*/ 6866632 h 6866632"/>
              <a:gd name="connsiteX8" fmla="*/ 1483885 w 10639698"/>
              <a:gd name="connsiteY8" fmla="*/ 6790170 h 6866632"/>
              <a:gd name="connsiteX9" fmla="*/ 0 w 10639698"/>
              <a:gd name="connsiteY9" fmla="*/ 3433316 h 6866632"/>
              <a:gd name="connsiteX10" fmla="*/ 1483885 w 10639698"/>
              <a:gd name="connsiteY10" fmla="*/ 76463 h 6866632"/>
              <a:gd name="connsiteX0-1" fmla="*/ 1572046 w 10639698"/>
              <a:gd name="connsiteY0-2" fmla="*/ 0 h 6866632"/>
              <a:gd name="connsiteX1-3" fmla="*/ 5264571 w 10639698"/>
              <a:gd name="connsiteY1-4" fmla="*/ 0 h 6866632"/>
              <a:gd name="connsiteX2-5" fmla="*/ 7309994 w 10639698"/>
              <a:gd name="connsiteY2-6" fmla="*/ 0 h 6866632"/>
              <a:gd name="connsiteX3-7" fmla="*/ 10639698 w 10639698"/>
              <a:gd name="connsiteY3-8" fmla="*/ 0 h 6866632"/>
              <a:gd name="connsiteX4-9" fmla="*/ 10639698 w 10639698"/>
              <a:gd name="connsiteY4-10" fmla="*/ 6857554 h 6866632"/>
              <a:gd name="connsiteX5-11" fmla="*/ 7496924 w 10639698"/>
              <a:gd name="connsiteY5-12" fmla="*/ 6857554 h 6866632"/>
              <a:gd name="connsiteX6-13" fmla="*/ 7486457 w 10639698"/>
              <a:gd name="connsiteY6-14" fmla="*/ 6866632 h 6866632"/>
              <a:gd name="connsiteX7-15" fmla="*/ 1572046 w 10639698"/>
              <a:gd name="connsiteY7-16" fmla="*/ 6866632 h 6866632"/>
              <a:gd name="connsiteX8-17" fmla="*/ 1483885 w 10639698"/>
              <a:gd name="connsiteY8-18" fmla="*/ 6790170 h 6866632"/>
              <a:gd name="connsiteX9-19" fmla="*/ 0 w 10639698"/>
              <a:gd name="connsiteY9-20" fmla="*/ 3433316 h 6866632"/>
              <a:gd name="connsiteX10-21" fmla="*/ 1483885 w 10639698"/>
              <a:gd name="connsiteY10-22" fmla="*/ 76463 h 6866632"/>
              <a:gd name="connsiteX11" fmla="*/ 1572046 w 10639698"/>
              <a:gd name="connsiteY11" fmla="*/ 0 h 6866632"/>
              <a:gd name="connsiteX0-23" fmla="*/ 1572046 w 10639698"/>
              <a:gd name="connsiteY0-24" fmla="*/ 0 h 6866632"/>
              <a:gd name="connsiteX1-25" fmla="*/ 5264571 w 10639698"/>
              <a:gd name="connsiteY1-26" fmla="*/ 0 h 6866632"/>
              <a:gd name="connsiteX2-27" fmla="*/ 10639698 w 10639698"/>
              <a:gd name="connsiteY2-28" fmla="*/ 0 h 6866632"/>
              <a:gd name="connsiteX3-29" fmla="*/ 10639698 w 10639698"/>
              <a:gd name="connsiteY3-30" fmla="*/ 6857554 h 6866632"/>
              <a:gd name="connsiteX4-31" fmla="*/ 7496924 w 10639698"/>
              <a:gd name="connsiteY4-32" fmla="*/ 6857554 h 6866632"/>
              <a:gd name="connsiteX5-33" fmla="*/ 7486457 w 10639698"/>
              <a:gd name="connsiteY5-34" fmla="*/ 6866632 h 6866632"/>
              <a:gd name="connsiteX6-35" fmla="*/ 1572046 w 10639698"/>
              <a:gd name="connsiteY6-36" fmla="*/ 6866632 h 6866632"/>
              <a:gd name="connsiteX7-37" fmla="*/ 1483885 w 10639698"/>
              <a:gd name="connsiteY7-38" fmla="*/ 6790170 h 6866632"/>
              <a:gd name="connsiteX8-39" fmla="*/ 0 w 10639698"/>
              <a:gd name="connsiteY8-40" fmla="*/ 3433316 h 6866632"/>
              <a:gd name="connsiteX9-41" fmla="*/ 1483885 w 10639698"/>
              <a:gd name="connsiteY9-42" fmla="*/ 76463 h 6866632"/>
              <a:gd name="connsiteX10-43" fmla="*/ 1572046 w 10639698"/>
              <a:gd name="connsiteY10-44" fmla="*/ 0 h 6866632"/>
              <a:gd name="connsiteX0-45" fmla="*/ 1572046 w 10639698"/>
              <a:gd name="connsiteY0-46" fmla="*/ 0 h 6866632"/>
              <a:gd name="connsiteX1-47" fmla="*/ 10639698 w 10639698"/>
              <a:gd name="connsiteY1-48" fmla="*/ 0 h 6866632"/>
              <a:gd name="connsiteX2-49" fmla="*/ 10639698 w 10639698"/>
              <a:gd name="connsiteY2-50" fmla="*/ 6857554 h 6866632"/>
              <a:gd name="connsiteX3-51" fmla="*/ 7496924 w 10639698"/>
              <a:gd name="connsiteY3-52" fmla="*/ 6857554 h 6866632"/>
              <a:gd name="connsiteX4-53" fmla="*/ 7486457 w 10639698"/>
              <a:gd name="connsiteY4-54" fmla="*/ 6866632 h 6866632"/>
              <a:gd name="connsiteX5-55" fmla="*/ 1572046 w 10639698"/>
              <a:gd name="connsiteY5-56" fmla="*/ 6866632 h 6866632"/>
              <a:gd name="connsiteX6-57" fmla="*/ 1483885 w 10639698"/>
              <a:gd name="connsiteY6-58" fmla="*/ 6790170 h 6866632"/>
              <a:gd name="connsiteX7-59" fmla="*/ 0 w 10639698"/>
              <a:gd name="connsiteY7-60" fmla="*/ 3433316 h 6866632"/>
              <a:gd name="connsiteX8-61" fmla="*/ 1483885 w 10639698"/>
              <a:gd name="connsiteY8-62" fmla="*/ 76463 h 6866632"/>
              <a:gd name="connsiteX9-63" fmla="*/ 1572046 w 10639698"/>
              <a:gd name="connsiteY9-64" fmla="*/ 0 h 6866632"/>
              <a:gd name="connsiteX0-65" fmla="*/ 1572046 w 10639698"/>
              <a:gd name="connsiteY0-66" fmla="*/ 0 h 6866632"/>
              <a:gd name="connsiteX1-67" fmla="*/ 10639698 w 10639698"/>
              <a:gd name="connsiteY1-68" fmla="*/ 0 h 6866632"/>
              <a:gd name="connsiteX2-69" fmla="*/ 10639698 w 10639698"/>
              <a:gd name="connsiteY2-70" fmla="*/ 6857554 h 6866632"/>
              <a:gd name="connsiteX3-71" fmla="*/ 7496924 w 10639698"/>
              <a:gd name="connsiteY3-72" fmla="*/ 6857554 h 6866632"/>
              <a:gd name="connsiteX4-73" fmla="*/ 1572046 w 10639698"/>
              <a:gd name="connsiteY4-74" fmla="*/ 6866632 h 6866632"/>
              <a:gd name="connsiteX5-75" fmla="*/ 1483885 w 10639698"/>
              <a:gd name="connsiteY5-76" fmla="*/ 6790170 h 6866632"/>
              <a:gd name="connsiteX6-77" fmla="*/ 0 w 10639698"/>
              <a:gd name="connsiteY6-78" fmla="*/ 3433316 h 6866632"/>
              <a:gd name="connsiteX7-79" fmla="*/ 1483885 w 10639698"/>
              <a:gd name="connsiteY7-80" fmla="*/ 76463 h 6866632"/>
              <a:gd name="connsiteX8-81" fmla="*/ 1572046 w 10639698"/>
              <a:gd name="connsiteY8-82" fmla="*/ 0 h 6866632"/>
              <a:gd name="connsiteX0-83" fmla="*/ 1572046 w 10639698"/>
              <a:gd name="connsiteY0-84" fmla="*/ 0 h 6866632"/>
              <a:gd name="connsiteX1-85" fmla="*/ 10639698 w 10639698"/>
              <a:gd name="connsiteY1-86" fmla="*/ 0 h 6866632"/>
              <a:gd name="connsiteX2-87" fmla="*/ 10639698 w 10639698"/>
              <a:gd name="connsiteY2-88" fmla="*/ 6857554 h 6866632"/>
              <a:gd name="connsiteX3-89" fmla="*/ 1572046 w 10639698"/>
              <a:gd name="connsiteY3-90" fmla="*/ 6866632 h 6866632"/>
              <a:gd name="connsiteX4-91" fmla="*/ 1483885 w 10639698"/>
              <a:gd name="connsiteY4-92" fmla="*/ 6790170 h 6866632"/>
              <a:gd name="connsiteX5-93" fmla="*/ 0 w 10639698"/>
              <a:gd name="connsiteY5-94" fmla="*/ 3433316 h 6866632"/>
              <a:gd name="connsiteX6-95" fmla="*/ 1483885 w 10639698"/>
              <a:gd name="connsiteY6-96" fmla="*/ 76463 h 6866632"/>
              <a:gd name="connsiteX7-97" fmla="*/ 1572046 w 10639698"/>
              <a:gd name="connsiteY7-98" fmla="*/ 0 h 6866632"/>
              <a:gd name="connsiteX0-99" fmla="*/ 1572046 w 10639698"/>
              <a:gd name="connsiteY0-100" fmla="*/ 0 h 6866632"/>
              <a:gd name="connsiteX1-101" fmla="*/ 6597087 w 10639698"/>
              <a:gd name="connsiteY1-102" fmla="*/ 32084 h 6866632"/>
              <a:gd name="connsiteX2-103" fmla="*/ 10639698 w 10639698"/>
              <a:gd name="connsiteY2-104" fmla="*/ 6857554 h 6866632"/>
              <a:gd name="connsiteX3-105" fmla="*/ 1572046 w 10639698"/>
              <a:gd name="connsiteY3-106" fmla="*/ 6866632 h 6866632"/>
              <a:gd name="connsiteX4-107" fmla="*/ 1483885 w 10639698"/>
              <a:gd name="connsiteY4-108" fmla="*/ 6790170 h 6866632"/>
              <a:gd name="connsiteX5-109" fmla="*/ 0 w 10639698"/>
              <a:gd name="connsiteY5-110" fmla="*/ 3433316 h 6866632"/>
              <a:gd name="connsiteX6-111" fmla="*/ 1483885 w 10639698"/>
              <a:gd name="connsiteY6-112" fmla="*/ 76463 h 6866632"/>
              <a:gd name="connsiteX7-113" fmla="*/ 1572046 w 10639698"/>
              <a:gd name="connsiteY7-114" fmla="*/ 0 h 6866632"/>
              <a:gd name="connsiteX0-115" fmla="*/ 1572046 w 6629171"/>
              <a:gd name="connsiteY0-116" fmla="*/ 0 h 6873596"/>
              <a:gd name="connsiteX1-117" fmla="*/ 6597087 w 6629171"/>
              <a:gd name="connsiteY1-118" fmla="*/ 32084 h 6873596"/>
              <a:gd name="connsiteX2-119" fmla="*/ 6629171 w 6629171"/>
              <a:gd name="connsiteY2-120" fmla="*/ 6873596 h 6873596"/>
              <a:gd name="connsiteX3-121" fmla="*/ 1572046 w 6629171"/>
              <a:gd name="connsiteY3-122" fmla="*/ 6866632 h 6873596"/>
              <a:gd name="connsiteX4-123" fmla="*/ 1483885 w 6629171"/>
              <a:gd name="connsiteY4-124" fmla="*/ 6790170 h 6873596"/>
              <a:gd name="connsiteX5-125" fmla="*/ 0 w 6629171"/>
              <a:gd name="connsiteY5-126" fmla="*/ 3433316 h 6873596"/>
              <a:gd name="connsiteX6-127" fmla="*/ 1483885 w 6629171"/>
              <a:gd name="connsiteY6-128" fmla="*/ 76463 h 6873596"/>
              <a:gd name="connsiteX7-129" fmla="*/ 1572046 w 6629171"/>
              <a:gd name="connsiteY7-130" fmla="*/ 0 h 6873596"/>
              <a:gd name="connsiteX0-131" fmla="*/ 1572046 w 6597087"/>
              <a:gd name="connsiteY0-132" fmla="*/ 0 h 6873596"/>
              <a:gd name="connsiteX1-133" fmla="*/ 6597087 w 6597087"/>
              <a:gd name="connsiteY1-134" fmla="*/ 32084 h 6873596"/>
              <a:gd name="connsiteX2-135" fmla="*/ 6581045 w 6597087"/>
              <a:gd name="connsiteY2-136" fmla="*/ 6873596 h 6873596"/>
              <a:gd name="connsiteX3-137" fmla="*/ 1572046 w 6597087"/>
              <a:gd name="connsiteY3-138" fmla="*/ 6866632 h 6873596"/>
              <a:gd name="connsiteX4-139" fmla="*/ 1483885 w 6597087"/>
              <a:gd name="connsiteY4-140" fmla="*/ 6790170 h 6873596"/>
              <a:gd name="connsiteX5-141" fmla="*/ 0 w 6597087"/>
              <a:gd name="connsiteY5-142" fmla="*/ 3433316 h 6873596"/>
              <a:gd name="connsiteX6-143" fmla="*/ 1483885 w 6597087"/>
              <a:gd name="connsiteY6-144" fmla="*/ 76463 h 6873596"/>
              <a:gd name="connsiteX7-145" fmla="*/ 1572046 w 6597087"/>
              <a:gd name="connsiteY7-146" fmla="*/ 0 h 687359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6597087" h="6873596">
                <a:moveTo>
                  <a:pt x="1572046" y="0"/>
                </a:moveTo>
                <a:lnTo>
                  <a:pt x="6597087" y="32084"/>
                </a:lnTo>
                <a:cubicBezTo>
                  <a:pt x="6591740" y="2312588"/>
                  <a:pt x="6586392" y="4593092"/>
                  <a:pt x="6581045" y="6873596"/>
                </a:cubicBezTo>
                <a:lnTo>
                  <a:pt x="1572046" y="6866632"/>
                </a:lnTo>
                <a:lnTo>
                  <a:pt x="1483885" y="6790170"/>
                </a:lnTo>
                <a:cubicBezTo>
                  <a:pt x="572304" y="5960601"/>
                  <a:pt x="0" y="4763877"/>
                  <a:pt x="0" y="3433316"/>
                </a:cubicBezTo>
                <a:cubicBezTo>
                  <a:pt x="0" y="2102756"/>
                  <a:pt x="572304" y="906032"/>
                  <a:pt x="1483885" y="76463"/>
                </a:cubicBezTo>
                <a:lnTo>
                  <a:pt x="1572046" y="0"/>
                </a:lnTo>
                <a:close/>
              </a:path>
            </a:pathLst>
          </a:custGeom>
          <a:solidFill>
            <a:srgbClr val="1D4C7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黑体简体" panose="02010601030101010101" pitchFamily="2" charset="-122"/>
            </a:endParaRPr>
          </a:p>
        </p:txBody>
      </p:sp>
      <p:sp>
        <p:nvSpPr>
          <p:cNvPr id="19" name="任意多边形 18"/>
          <p:cNvSpPr/>
          <p:nvPr/>
        </p:nvSpPr>
        <p:spPr>
          <a:xfrm flipH="1">
            <a:off x="-14607" y="6964"/>
            <a:ext cx="6163950" cy="6866632"/>
          </a:xfrm>
          <a:custGeom>
            <a:avLst/>
            <a:gdLst>
              <a:gd name="connsiteX0" fmla="*/ 1572046 w 10639698"/>
              <a:gd name="connsiteY0" fmla="*/ 0 h 6866632"/>
              <a:gd name="connsiteX1" fmla="*/ 5264571 w 10639698"/>
              <a:gd name="connsiteY1" fmla="*/ 0 h 6866632"/>
              <a:gd name="connsiteX2" fmla="*/ 7486457 w 10639698"/>
              <a:gd name="connsiteY2" fmla="*/ 0 h 6866632"/>
              <a:gd name="connsiteX3" fmla="*/ 10639698 w 10639698"/>
              <a:gd name="connsiteY3" fmla="*/ 0 h 6866632"/>
              <a:gd name="connsiteX4" fmla="*/ 10639698 w 10639698"/>
              <a:gd name="connsiteY4" fmla="*/ 6857554 h 6866632"/>
              <a:gd name="connsiteX5" fmla="*/ 7496924 w 10639698"/>
              <a:gd name="connsiteY5" fmla="*/ 6857554 h 6866632"/>
              <a:gd name="connsiteX6" fmla="*/ 7486457 w 10639698"/>
              <a:gd name="connsiteY6" fmla="*/ 6866632 h 6866632"/>
              <a:gd name="connsiteX7" fmla="*/ 1572046 w 10639698"/>
              <a:gd name="connsiteY7" fmla="*/ 6866632 h 6866632"/>
              <a:gd name="connsiteX8" fmla="*/ 1483885 w 10639698"/>
              <a:gd name="connsiteY8" fmla="*/ 6790170 h 6866632"/>
              <a:gd name="connsiteX9" fmla="*/ 0 w 10639698"/>
              <a:gd name="connsiteY9" fmla="*/ 3433316 h 6866632"/>
              <a:gd name="connsiteX10" fmla="*/ 1483885 w 10639698"/>
              <a:gd name="connsiteY10" fmla="*/ 76463 h 6866632"/>
              <a:gd name="connsiteX0-1" fmla="*/ 1572046 w 10639698"/>
              <a:gd name="connsiteY0-2" fmla="*/ 0 h 6866632"/>
              <a:gd name="connsiteX1-3" fmla="*/ 5264571 w 10639698"/>
              <a:gd name="connsiteY1-4" fmla="*/ 0 h 6866632"/>
              <a:gd name="connsiteX2-5" fmla="*/ 10639698 w 10639698"/>
              <a:gd name="connsiteY2-6" fmla="*/ 0 h 6866632"/>
              <a:gd name="connsiteX3-7" fmla="*/ 10639698 w 10639698"/>
              <a:gd name="connsiteY3-8" fmla="*/ 6857554 h 6866632"/>
              <a:gd name="connsiteX4-9" fmla="*/ 7496924 w 10639698"/>
              <a:gd name="connsiteY4-10" fmla="*/ 6857554 h 6866632"/>
              <a:gd name="connsiteX5-11" fmla="*/ 7486457 w 10639698"/>
              <a:gd name="connsiteY5-12" fmla="*/ 6866632 h 6866632"/>
              <a:gd name="connsiteX6-13" fmla="*/ 1572046 w 10639698"/>
              <a:gd name="connsiteY6-14" fmla="*/ 6866632 h 6866632"/>
              <a:gd name="connsiteX7-15" fmla="*/ 1483885 w 10639698"/>
              <a:gd name="connsiteY7-16" fmla="*/ 6790170 h 6866632"/>
              <a:gd name="connsiteX8-17" fmla="*/ 0 w 10639698"/>
              <a:gd name="connsiteY8-18" fmla="*/ 3433316 h 6866632"/>
              <a:gd name="connsiteX9-19" fmla="*/ 1483885 w 10639698"/>
              <a:gd name="connsiteY9-20" fmla="*/ 76463 h 6866632"/>
              <a:gd name="connsiteX10-21" fmla="*/ 1572046 w 10639698"/>
              <a:gd name="connsiteY10-22" fmla="*/ 0 h 6866632"/>
              <a:gd name="connsiteX0-23" fmla="*/ 1572046 w 10639698"/>
              <a:gd name="connsiteY0-24" fmla="*/ 0 h 6866632"/>
              <a:gd name="connsiteX1-25" fmla="*/ 10639698 w 10639698"/>
              <a:gd name="connsiteY1-26" fmla="*/ 0 h 6866632"/>
              <a:gd name="connsiteX2-27" fmla="*/ 10639698 w 10639698"/>
              <a:gd name="connsiteY2-28" fmla="*/ 6857554 h 6866632"/>
              <a:gd name="connsiteX3-29" fmla="*/ 7496924 w 10639698"/>
              <a:gd name="connsiteY3-30" fmla="*/ 6857554 h 6866632"/>
              <a:gd name="connsiteX4-31" fmla="*/ 7486457 w 10639698"/>
              <a:gd name="connsiteY4-32" fmla="*/ 6866632 h 6866632"/>
              <a:gd name="connsiteX5-33" fmla="*/ 1572046 w 10639698"/>
              <a:gd name="connsiteY5-34" fmla="*/ 6866632 h 6866632"/>
              <a:gd name="connsiteX6-35" fmla="*/ 1483885 w 10639698"/>
              <a:gd name="connsiteY6-36" fmla="*/ 6790170 h 6866632"/>
              <a:gd name="connsiteX7-37" fmla="*/ 0 w 10639698"/>
              <a:gd name="connsiteY7-38" fmla="*/ 3433316 h 6866632"/>
              <a:gd name="connsiteX8-39" fmla="*/ 1483885 w 10639698"/>
              <a:gd name="connsiteY8-40" fmla="*/ 76463 h 6866632"/>
              <a:gd name="connsiteX9-41" fmla="*/ 1572046 w 10639698"/>
              <a:gd name="connsiteY9-42" fmla="*/ 0 h 6866632"/>
              <a:gd name="connsiteX0-43" fmla="*/ 1572046 w 10639698"/>
              <a:gd name="connsiteY0-44" fmla="*/ 0 h 6866632"/>
              <a:gd name="connsiteX1-45" fmla="*/ 10639698 w 10639698"/>
              <a:gd name="connsiteY1-46" fmla="*/ 0 h 6866632"/>
              <a:gd name="connsiteX2-47" fmla="*/ 10639698 w 10639698"/>
              <a:gd name="connsiteY2-48" fmla="*/ 6857554 h 6866632"/>
              <a:gd name="connsiteX3-49" fmla="*/ 7496924 w 10639698"/>
              <a:gd name="connsiteY3-50" fmla="*/ 6857554 h 6866632"/>
              <a:gd name="connsiteX4-51" fmla="*/ 1572046 w 10639698"/>
              <a:gd name="connsiteY4-52" fmla="*/ 6866632 h 6866632"/>
              <a:gd name="connsiteX5-53" fmla="*/ 1483885 w 10639698"/>
              <a:gd name="connsiteY5-54" fmla="*/ 6790170 h 6866632"/>
              <a:gd name="connsiteX6-55" fmla="*/ 0 w 10639698"/>
              <a:gd name="connsiteY6-56" fmla="*/ 3433316 h 6866632"/>
              <a:gd name="connsiteX7-57" fmla="*/ 1483885 w 10639698"/>
              <a:gd name="connsiteY7-58" fmla="*/ 76463 h 6866632"/>
              <a:gd name="connsiteX8-59" fmla="*/ 1572046 w 10639698"/>
              <a:gd name="connsiteY8-60" fmla="*/ 0 h 6866632"/>
              <a:gd name="connsiteX0-61" fmla="*/ 1572046 w 10639698"/>
              <a:gd name="connsiteY0-62" fmla="*/ 0 h 6866632"/>
              <a:gd name="connsiteX1-63" fmla="*/ 6163950 w 10639698"/>
              <a:gd name="connsiteY1-64" fmla="*/ 0 h 6866632"/>
              <a:gd name="connsiteX2-65" fmla="*/ 10639698 w 10639698"/>
              <a:gd name="connsiteY2-66" fmla="*/ 6857554 h 6866632"/>
              <a:gd name="connsiteX3-67" fmla="*/ 7496924 w 10639698"/>
              <a:gd name="connsiteY3-68" fmla="*/ 6857554 h 6866632"/>
              <a:gd name="connsiteX4-69" fmla="*/ 1572046 w 10639698"/>
              <a:gd name="connsiteY4-70" fmla="*/ 6866632 h 6866632"/>
              <a:gd name="connsiteX5-71" fmla="*/ 1483885 w 10639698"/>
              <a:gd name="connsiteY5-72" fmla="*/ 6790170 h 6866632"/>
              <a:gd name="connsiteX6-73" fmla="*/ 0 w 10639698"/>
              <a:gd name="connsiteY6-74" fmla="*/ 3433316 h 6866632"/>
              <a:gd name="connsiteX7-75" fmla="*/ 1483885 w 10639698"/>
              <a:gd name="connsiteY7-76" fmla="*/ 76463 h 6866632"/>
              <a:gd name="connsiteX8-77" fmla="*/ 1572046 w 10639698"/>
              <a:gd name="connsiteY8-78" fmla="*/ 0 h 6866632"/>
              <a:gd name="connsiteX0-79" fmla="*/ 1572046 w 10639698"/>
              <a:gd name="connsiteY0-80" fmla="*/ 0 h 6866632"/>
              <a:gd name="connsiteX1-81" fmla="*/ 6163950 w 10639698"/>
              <a:gd name="connsiteY1-82" fmla="*/ 0 h 6866632"/>
              <a:gd name="connsiteX2-83" fmla="*/ 10639698 w 10639698"/>
              <a:gd name="connsiteY2-84" fmla="*/ 6857554 h 6866632"/>
              <a:gd name="connsiteX3-85" fmla="*/ 1572046 w 10639698"/>
              <a:gd name="connsiteY3-86" fmla="*/ 6866632 h 6866632"/>
              <a:gd name="connsiteX4-87" fmla="*/ 1483885 w 10639698"/>
              <a:gd name="connsiteY4-88" fmla="*/ 6790170 h 6866632"/>
              <a:gd name="connsiteX5-89" fmla="*/ 0 w 10639698"/>
              <a:gd name="connsiteY5-90" fmla="*/ 3433316 h 6866632"/>
              <a:gd name="connsiteX6-91" fmla="*/ 1483885 w 10639698"/>
              <a:gd name="connsiteY6-92" fmla="*/ 76463 h 6866632"/>
              <a:gd name="connsiteX7-93" fmla="*/ 1572046 w 10639698"/>
              <a:gd name="connsiteY7-94" fmla="*/ 0 h 6866632"/>
              <a:gd name="connsiteX0-95" fmla="*/ 1572046 w 6163950"/>
              <a:gd name="connsiteY0-96" fmla="*/ 0 h 6866632"/>
              <a:gd name="connsiteX1-97" fmla="*/ 6163950 w 6163950"/>
              <a:gd name="connsiteY1-98" fmla="*/ 0 h 6866632"/>
              <a:gd name="connsiteX2-99" fmla="*/ 6147909 w 6163950"/>
              <a:gd name="connsiteY2-100" fmla="*/ 6857554 h 6866632"/>
              <a:gd name="connsiteX3-101" fmla="*/ 1572046 w 6163950"/>
              <a:gd name="connsiteY3-102" fmla="*/ 6866632 h 6866632"/>
              <a:gd name="connsiteX4-103" fmla="*/ 1483885 w 6163950"/>
              <a:gd name="connsiteY4-104" fmla="*/ 6790170 h 6866632"/>
              <a:gd name="connsiteX5-105" fmla="*/ 0 w 6163950"/>
              <a:gd name="connsiteY5-106" fmla="*/ 3433316 h 6866632"/>
              <a:gd name="connsiteX6-107" fmla="*/ 1483885 w 6163950"/>
              <a:gd name="connsiteY6-108" fmla="*/ 76463 h 6866632"/>
              <a:gd name="connsiteX7-109" fmla="*/ 1572046 w 6163950"/>
              <a:gd name="connsiteY7-110" fmla="*/ 0 h 686663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6163950" h="6866632">
                <a:moveTo>
                  <a:pt x="1572046" y="0"/>
                </a:moveTo>
                <a:lnTo>
                  <a:pt x="6163950" y="0"/>
                </a:lnTo>
                <a:lnTo>
                  <a:pt x="6147909" y="6857554"/>
                </a:lnTo>
                <a:lnTo>
                  <a:pt x="1572046" y="6866632"/>
                </a:lnTo>
                <a:lnTo>
                  <a:pt x="1483885" y="6790170"/>
                </a:lnTo>
                <a:cubicBezTo>
                  <a:pt x="572304" y="5960601"/>
                  <a:pt x="0" y="4763877"/>
                  <a:pt x="0" y="3433316"/>
                </a:cubicBezTo>
                <a:cubicBezTo>
                  <a:pt x="0" y="2102756"/>
                  <a:pt x="572304" y="906032"/>
                  <a:pt x="1483885" y="76463"/>
                </a:cubicBezTo>
                <a:lnTo>
                  <a:pt x="1572046" y="0"/>
                </a:lnTo>
                <a:close/>
              </a:path>
            </a:pathLst>
          </a:custGeom>
          <a:blipFill dpi="0" rotWithShape="1">
            <a:blip r:embed="rId1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  <a:effectLst>
            <a:outerShdw blurRad="3683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黑体简体" panose="02010601030101010101" pitchFamily="2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244079" y="1315264"/>
            <a:ext cx="2154014" cy="4050564"/>
          </a:xfrm>
          <a:prstGeom prst="ellipse">
            <a:avLst/>
          </a:prstGeom>
          <a:noFill/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199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03</a:t>
            </a:r>
            <a:endParaRPr lang="zh-CN" altLang="en-US" sz="199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54441" y="2171901"/>
            <a:ext cx="6320589" cy="27752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896485" y="4093845"/>
            <a:ext cx="6378575" cy="46037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方正黑体简体" panose="02010601030101010101" pitchFamily="2" charset="-122"/>
              </a:rPr>
              <a:t>对商品一级二级分类管理，类别增加修改删除 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75213" y="2796351"/>
            <a:ext cx="242062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400" b="1" dirty="0">
                <a:solidFill>
                  <a:srgbClr val="414141"/>
                </a:solidFill>
                <a:ea typeface="方正黑体简体" panose="02010601030101010101" pitchFamily="2" charset="-122"/>
              </a:rPr>
              <a:t>商品分类</a:t>
            </a:r>
            <a:endParaRPr lang="zh-CN" altLang="en-US" sz="4400" b="1" dirty="0">
              <a:solidFill>
                <a:srgbClr val="414141"/>
              </a:solidFill>
              <a:ea typeface="方正黑体简体" panose="02010601030101010101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791201" y="3742254"/>
            <a:ext cx="641683" cy="0"/>
          </a:xfrm>
          <a:prstGeom prst="line">
            <a:avLst/>
          </a:prstGeom>
          <a:ln w="57150">
            <a:solidFill>
              <a:srgbClr val="1D4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/>
      <p:bldP spid="6" grpId="0" bldLvl="0" animBg="1"/>
      <p:bldP spid="4" grpId="0" bldLvl="0" animBg="1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 47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11442895" y="5869744"/>
            <a:ext cx="1498209" cy="1498209"/>
          </a:xfrm>
          <a:prstGeom prst="ellipse">
            <a:avLst/>
          </a:prstGeom>
          <a:solidFill>
            <a:schemeClr val="bg1"/>
          </a:solidFill>
          <a:ln w="190500">
            <a:solidFill>
              <a:srgbClr val="1D4C77"/>
            </a:solidFill>
          </a:ln>
          <a:effectLst>
            <a:outerShdw blurRad="381000" dist="101600" dir="75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-3600" y="140555"/>
            <a:ext cx="93550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 smtClean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03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596521" y="881860"/>
            <a:ext cx="59773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方正黑体简体" panose="02010601030101010101" pitchFamily="2" charset="-122"/>
              </a:rPr>
              <a:t>Introduction to Business Planning Projects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568385" y="432980"/>
            <a:ext cx="232029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rgbClr val="414141"/>
                </a:solidFill>
                <a:ea typeface="方正黑体简体" panose="02010601030101010101" pitchFamily="2" charset="-122"/>
              </a:rPr>
              <a:t>后台界面展示</a:t>
            </a:r>
            <a:endParaRPr lang="zh-CN" altLang="en-US" sz="2800" b="1" dirty="0">
              <a:solidFill>
                <a:srgbClr val="414141"/>
              </a:solidFill>
              <a:ea typeface="方正黑体简体" panose="02010601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/>
          <a:stretch>
            <a:fillRect/>
          </a:stretch>
        </p:blipFill>
        <p:spPr>
          <a:xfrm>
            <a:off x="195580" y="1438275"/>
            <a:ext cx="12185650" cy="32131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13460" y="5000625"/>
            <a:ext cx="9420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商品分类分为一级分类、二级分类。二级分类是在一级分类的基础上进行细分。</a:t>
            </a:r>
            <a:endParaRPr lang="zh-CN" altLang="en-US" sz="2000"/>
          </a:p>
        </p:txBody>
      </p:sp>
      <p:sp>
        <p:nvSpPr>
          <p:cNvPr id="9" name="文本框 8"/>
          <p:cNvSpPr txBox="1"/>
          <p:nvPr/>
        </p:nvSpPr>
        <p:spPr>
          <a:xfrm>
            <a:off x="1013460" y="5556885"/>
            <a:ext cx="63881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分类具有增、删、改、查四个功能。</a:t>
            </a:r>
            <a:endParaRPr lang="zh-CN" altLang="en-US" sz="2000"/>
          </a:p>
        </p:txBody>
      </p:sp>
    </p:spTree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8" grpId="0" animBg="1"/>
          <p:bldP spid="49" grpId="0" animBg="1"/>
          <p:bldP spid="50" grpId="0"/>
          <p:bldP spid="54" grpId="0"/>
          <p:bldP spid="5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8" grpId="0" animBg="1"/>
          <p:bldP spid="49" grpId="0" animBg="1"/>
          <p:bldP spid="50" grpId="0"/>
          <p:bldP spid="54" grpId="0"/>
          <p:bldP spid="55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11442895" y="5869744"/>
            <a:ext cx="1498209" cy="1498209"/>
          </a:xfrm>
          <a:prstGeom prst="ellipse">
            <a:avLst/>
          </a:prstGeom>
          <a:solidFill>
            <a:schemeClr val="bg1"/>
          </a:solidFill>
          <a:ln w="190500">
            <a:solidFill>
              <a:srgbClr val="1D4C77"/>
            </a:solidFill>
          </a:ln>
          <a:effectLst>
            <a:outerShdw blurRad="381000" dist="101600" dir="75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-3600" y="140555"/>
            <a:ext cx="93550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 smtClean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03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596521" y="881860"/>
            <a:ext cx="59773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方正黑体简体" panose="02010601030101010101" pitchFamily="2" charset="-122"/>
              </a:rPr>
              <a:t>Introduction to Business Planning Projects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568385" y="432980"/>
            <a:ext cx="232029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rgbClr val="414141"/>
                </a:solidFill>
                <a:ea typeface="方正黑体简体" panose="02010601030101010101" pitchFamily="2" charset="-122"/>
              </a:rPr>
              <a:t>后台界面展示</a:t>
            </a:r>
            <a:endParaRPr lang="zh-CN" altLang="en-US" sz="2800" b="1" dirty="0">
              <a:solidFill>
                <a:srgbClr val="414141"/>
              </a:solidFill>
              <a:ea typeface="方正黑体简体" panose="02010601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15720" y="5619115"/>
            <a:ext cx="92075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修改某二级分类的信息时，可以修改自己的分类名称，也可以选择所属一级分类。</a:t>
            </a:r>
            <a:endParaRPr lang="zh-CN" altLang="en-US" sz="200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/>
          <a:srcRect b="19220"/>
          <a:stretch>
            <a:fillRect/>
          </a:stretch>
        </p:blipFill>
        <p:spPr>
          <a:xfrm>
            <a:off x="1315720" y="1158875"/>
            <a:ext cx="9316085" cy="399796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7" grpId="0" animBg="1"/>
          <p:bldP spid="38" grpId="0"/>
          <p:bldP spid="45" grpId="0"/>
          <p:bldP spid="4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7" grpId="0" animBg="1"/>
          <p:bldP spid="38" grpId="0"/>
          <p:bldP spid="45" grpId="0"/>
          <p:bldP spid="46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11442895" y="5869744"/>
            <a:ext cx="1498209" cy="1498209"/>
          </a:xfrm>
          <a:prstGeom prst="ellipse">
            <a:avLst/>
          </a:prstGeom>
          <a:solidFill>
            <a:schemeClr val="bg1"/>
          </a:solidFill>
          <a:ln w="190500">
            <a:solidFill>
              <a:srgbClr val="1D4C77"/>
            </a:solidFill>
          </a:ln>
          <a:effectLst>
            <a:outerShdw blurRad="381000" dist="101600" dir="75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-3600" y="140555"/>
            <a:ext cx="93550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 smtClean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03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596521" y="881860"/>
            <a:ext cx="59773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方正黑体简体" panose="02010601030101010101" pitchFamily="2" charset="-122"/>
              </a:rPr>
              <a:t>Introduction to Business Planning Projects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568385" y="432980"/>
            <a:ext cx="232029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rgbClr val="414141"/>
                </a:solidFill>
                <a:ea typeface="方正黑体简体" panose="02010601030101010101" pitchFamily="2" charset="-122"/>
              </a:rPr>
              <a:t>后台界面展示</a:t>
            </a:r>
            <a:endParaRPr lang="zh-CN" altLang="en-US" sz="2800" b="1" dirty="0">
              <a:solidFill>
                <a:srgbClr val="414141"/>
              </a:solidFill>
              <a:ea typeface="方正黑体简体" panose="02010601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/>
          <a:srcRect b="19958"/>
          <a:stretch>
            <a:fillRect/>
          </a:stretch>
        </p:blipFill>
        <p:spPr>
          <a:xfrm>
            <a:off x="1596390" y="1241425"/>
            <a:ext cx="9169400" cy="38989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96390" y="5689600"/>
            <a:ext cx="85032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添加二级分类，需要输入名称并且选择所属一级分类。</a:t>
            </a:r>
            <a:endParaRPr lang="zh-CN" altLang="en-US" sz="2000"/>
          </a:p>
        </p:txBody>
      </p:sp>
    </p:spTree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bldLvl="0" animBg="1"/>
          <p:bldP spid="37" grpId="0" bldLvl="0" animBg="1"/>
          <p:bldP spid="38" grpId="0"/>
          <p:bldP spid="45" grpId="0"/>
          <p:bldP spid="4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bldLvl="0" animBg="1"/>
          <p:bldP spid="37" grpId="0" bldLvl="0" animBg="1"/>
          <p:bldP spid="38" grpId="0"/>
          <p:bldP spid="45" grpId="0"/>
          <p:bldP spid="46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112042"/>
            <a:ext cx="12192000" cy="745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1442895" y="5869744"/>
            <a:ext cx="1498209" cy="1498209"/>
          </a:xfrm>
          <a:prstGeom prst="ellipse">
            <a:avLst/>
          </a:prstGeom>
          <a:solidFill>
            <a:schemeClr val="bg1"/>
          </a:solidFill>
          <a:ln w="190500">
            <a:solidFill>
              <a:srgbClr val="1D4C77"/>
            </a:solidFill>
          </a:ln>
          <a:effectLst>
            <a:outerShdw blurRad="381000" dist="101600" dir="75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-3600" y="140555"/>
            <a:ext cx="93550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03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596521" y="881860"/>
            <a:ext cx="59773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方正黑体简体" panose="02010601030101010101" pitchFamily="2" charset="-122"/>
              </a:rPr>
              <a:t>Introduction to Business Planning Projects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568385" y="432980"/>
            <a:ext cx="2676525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rgbClr val="414141"/>
                </a:solidFill>
                <a:ea typeface="方正黑体简体" panose="02010601030101010101" pitchFamily="2" charset="-122"/>
              </a:rPr>
              <a:t>客户端界面展示</a:t>
            </a:r>
            <a:endParaRPr lang="zh-CN" altLang="en-US" sz="2800" b="1" dirty="0">
              <a:solidFill>
                <a:srgbClr val="414141"/>
              </a:solidFill>
              <a:ea typeface="方正黑体简体" panose="02010601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/>
          <a:srcRect b="54954"/>
          <a:stretch>
            <a:fillRect/>
          </a:stretch>
        </p:blipFill>
        <p:spPr>
          <a:xfrm>
            <a:off x="1467485" y="1315720"/>
            <a:ext cx="8782050" cy="21018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467485" y="4765040"/>
            <a:ext cx="74447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主界面上面会显示所有的一级分类，用户可点击想选的分类。</a:t>
            </a:r>
            <a:endParaRPr lang="zh-CN" altLang="en-US" sz="2000"/>
          </a:p>
        </p:txBody>
      </p:sp>
    </p:spTree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bldLvl="0" animBg="1"/>
          <p:bldP spid="30" grpId="0" bldLvl="0" animBg="1"/>
          <p:bldP spid="31" grpId="0" bldLvl="0" animBg="1"/>
          <p:bldP spid="32" grpId="0"/>
          <p:bldP spid="33" grpId="0"/>
          <p:bldP spid="3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bldLvl="0" animBg="1"/>
          <p:bldP spid="30" grpId="0" bldLvl="0" animBg="1"/>
          <p:bldP spid="31" grpId="0" bldLvl="0" animBg="1"/>
          <p:bldP spid="32" grpId="0"/>
          <p:bldP spid="33" grpId="0"/>
          <p:bldP spid="34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112042"/>
            <a:ext cx="12192000" cy="745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1442895" y="5869744"/>
            <a:ext cx="1498209" cy="1498209"/>
          </a:xfrm>
          <a:prstGeom prst="ellipse">
            <a:avLst/>
          </a:prstGeom>
          <a:solidFill>
            <a:schemeClr val="bg1"/>
          </a:solidFill>
          <a:ln w="190500">
            <a:solidFill>
              <a:srgbClr val="1D4C77"/>
            </a:solidFill>
          </a:ln>
          <a:effectLst>
            <a:outerShdw blurRad="381000" dist="101600" dir="75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-3600" y="140555"/>
            <a:ext cx="93550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03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596521" y="881860"/>
            <a:ext cx="59773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方正黑体简体" panose="02010601030101010101" pitchFamily="2" charset="-122"/>
              </a:rPr>
              <a:t>Introduction to Business Planning Projects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568385" y="432980"/>
            <a:ext cx="2676525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rgbClr val="414141"/>
                </a:solidFill>
                <a:ea typeface="方正黑体简体" panose="02010601030101010101" pitchFamily="2" charset="-122"/>
              </a:rPr>
              <a:t>客户端界面展示</a:t>
            </a:r>
            <a:endParaRPr lang="zh-CN" altLang="en-US" sz="2800" b="1" dirty="0">
              <a:solidFill>
                <a:srgbClr val="414141"/>
              </a:solidFill>
              <a:ea typeface="方正黑体简体" panose="02010601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892935" y="5713095"/>
            <a:ext cx="79362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当选择了某一具体分类之后，页面会展示所有此分类下的商品，也会展示其下的二级分类，这个可以帮助用户找到自己想找的商品。</a:t>
            </a:r>
            <a:endParaRPr lang="zh-CN" altLang="en-US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rcRect t="8742"/>
          <a:stretch>
            <a:fillRect/>
          </a:stretch>
        </p:blipFill>
        <p:spPr>
          <a:xfrm>
            <a:off x="1753870" y="1158875"/>
            <a:ext cx="8302625" cy="447992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bldLvl="0" animBg="1"/>
          <p:bldP spid="30" grpId="0" bldLvl="0" animBg="1"/>
          <p:bldP spid="31" grpId="0" bldLvl="0" animBg="1"/>
          <p:bldP spid="32" grpId="0"/>
          <p:bldP spid="33" grpId="0"/>
          <p:bldP spid="3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bldLvl="0" animBg="1"/>
          <p:bldP spid="30" grpId="0" bldLvl="0" animBg="1"/>
          <p:bldP spid="31" grpId="0" bldLvl="0" animBg="1"/>
          <p:bldP spid="32" grpId="0"/>
          <p:bldP spid="33" grpId="0"/>
          <p:bldP spid="34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112042"/>
            <a:ext cx="12192000" cy="745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1442895" y="5869744"/>
            <a:ext cx="1498209" cy="1498209"/>
          </a:xfrm>
          <a:prstGeom prst="ellipse">
            <a:avLst/>
          </a:prstGeom>
          <a:solidFill>
            <a:schemeClr val="bg1"/>
          </a:solidFill>
          <a:ln w="190500">
            <a:solidFill>
              <a:srgbClr val="1D4C77"/>
            </a:solidFill>
          </a:ln>
          <a:effectLst>
            <a:outerShdw blurRad="381000" dist="101600" dir="75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-3600" y="140555"/>
            <a:ext cx="93550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03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596521" y="881860"/>
            <a:ext cx="59773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方正黑体简体" panose="02010601030101010101" pitchFamily="2" charset="-122"/>
              </a:rPr>
              <a:t>Introduction to Business Planning Projects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568385" y="432980"/>
            <a:ext cx="2676525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rgbClr val="414141"/>
                </a:solidFill>
                <a:ea typeface="方正黑体简体" panose="02010601030101010101" pitchFamily="2" charset="-122"/>
              </a:rPr>
              <a:t>客户端界面展示</a:t>
            </a:r>
            <a:endParaRPr lang="zh-CN" altLang="en-US" sz="2800" b="1" dirty="0">
              <a:solidFill>
                <a:srgbClr val="414141"/>
              </a:solidFill>
              <a:ea typeface="方正黑体简体" panose="02010601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892935" y="5713095"/>
            <a:ext cx="79362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这个是商品的列表页，有热门商品和最新商品的分类，图片是分批加载的，为了避免商品过多加载图片耗费流量</a:t>
            </a:r>
            <a:endParaRPr lang="zh-CN" altLang="en-US" sz="2000"/>
          </a:p>
        </p:txBody>
      </p:sp>
      <p:pic>
        <p:nvPicPr>
          <p:cNvPr id="3" name="图片 2" descr="BD8439C4-C382-44D2-B255-DA4F73ED94B6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892935" y="1459230"/>
            <a:ext cx="6699885" cy="393890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bldLvl="0" animBg="1"/>
          <p:bldP spid="30" grpId="0" bldLvl="0" animBg="1"/>
          <p:bldP spid="31" grpId="0" bldLvl="0" animBg="1"/>
          <p:bldP spid="32" grpId="0"/>
          <p:bldP spid="33" grpId="0"/>
          <p:bldP spid="3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bldLvl="0" animBg="1"/>
          <p:bldP spid="30" grpId="0" bldLvl="0" animBg="1"/>
          <p:bldP spid="31" grpId="0" bldLvl="0" animBg="1"/>
          <p:bldP spid="32" grpId="0"/>
          <p:bldP spid="33" grpId="0"/>
          <p:bldP spid="34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 17"/>
          <p:cNvSpPr/>
          <p:nvPr/>
        </p:nvSpPr>
        <p:spPr>
          <a:xfrm flipH="1">
            <a:off x="106741" y="0"/>
            <a:ext cx="6436113" cy="6873596"/>
          </a:xfrm>
          <a:custGeom>
            <a:avLst/>
            <a:gdLst>
              <a:gd name="connsiteX0" fmla="*/ 1572046 w 10639698"/>
              <a:gd name="connsiteY0" fmla="*/ 0 h 6866632"/>
              <a:gd name="connsiteX1" fmla="*/ 5264571 w 10639698"/>
              <a:gd name="connsiteY1" fmla="*/ 0 h 6866632"/>
              <a:gd name="connsiteX2" fmla="*/ 7486457 w 10639698"/>
              <a:gd name="connsiteY2" fmla="*/ 0 h 6866632"/>
              <a:gd name="connsiteX3" fmla="*/ 10639698 w 10639698"/>
              <a:gd name="connsiteY3" fmla="*/ 0 h 6866632"/>
              <a:gd name="connsiteX4" fmla="*/ 10639698 w 10639698"/>
              <a:gd name="connsiteY4" fmla="*/ 6857554 h 6866632"/>
              <a:gd name="connsiteX5" fmla="*/ 7496924 w 10639698"/>
              <a:gd name="connsiteY5" fmla="*/ 6857554 h 6866632"/>
              <a:gd name="connsiteX6" fmla="*/ 7486457 w 10639698"/>
              <a:gd name="connsiteY6" fmla="*/ 6866632 h 6866632"/>
              <a:gd name="connsiteX7" fmla="*/ 1572046 w 10639698"/>
              <a:gd name="connsiteY7" fmla="*/ 6866632 h 6866632"/>
              <a:gd name="connsiteX8" fmla="*/ 1483885 w 10639698"/>
              <a:gd name="connsiteY8" fmla="*/ 6790170 h 6866632"/>
              <a:gd name="connsiteX9" fmla="*/ 0 w 10639698"/>
              <a:gd name="connsiteY9" fmla="*/ 3433316 h 6866632"/>
              <a:gd name="connsiteX10" fmla="*/ 1483885 w 10639698"/>
              <a:gd name="connsiteY10" fmla="*/ 76463 h 6866632"/>
              <a:gd name="connsiteX0-1" fmla="*/ 1572046 w 10639698"/>
              <a:gd name="connsiteY0-2" fmla="*/ 0 h 6866632"/>
              <a:gd name="connsiteX1-3" fmla="*/ 5264571 w 10639698"/>
              <a:gd name="connsiteY1-4" fmla="*/ 0 h 6866632"/>
              <a:gd name="connsiteX2-5" fmla="*/ 7309994 w 10639698"/>
              <a:gd name="connsiteY2-6" fmla="*/ 0 h 6866632"/>
              <a:gd name="connsiteX3-7" fmla="*/ 10639698 w 10639698"/>
              <a:gd name="connsiteY3-8" fmla="*/ 0 h 6866632"/>
              <a:gd name="connsiteX4-9" fmla="*/ 10639698 w 10639698"/>
              <a:gd name="connsiteY4-10" fmla="*/ 6857554 h 6866632"/>
              <a:gd name="connsiteX5-11" fmla="*/ 7496924 w 10639698"/>
              <a:gd name="connsiteY5-12" fmla="*/ 6857554 h 6866632"/>
              <a:gd name="connsiteX6-13" fmla="*/ 7486457 w 10639698"/>
              <a:gd name="connsiteY6-14" fmla="*/ 6866632 h 6866632"/>
              <a:gd name="connsiteX7-15" fmla="*/ 1572046 w 10639698"/>
              <a:gd name="connsiteY7-16" fmla="*/ 6866632 h 6866632"/>
              <a:gd name="connsiteX8-17" fmla="*/ 1483885 w 10639698"/>
              <a:gd name="connsiteY8-18" fmla="*/ 6790170 h 6866632"/>
              <a:gd name="connsiteX9-19" fmla="*/ 0 w 10639698"/>
              <a:gd name="connsiteY9-20" fmla="*/ 3433316 h 6866632"/>
              <a:gd name="connsiteX10-21" fmla="*/ 1483885 w 10639698"/>
              <a:gd name="connsiteY10-22" fmla="*/ 76463 h 6866632"/>
              <a:gd name="connsiteX11" fmla="*/ 1572046 w 10639698"/>
              <a:gd name="connsiteY11" fmla="*/ 0 h 6866632"/>
              <a:gd name="connsiteX0-23" fmla="*/ 1572046 w 10639698"/>
              <a:gd name="connsiteY0-24" fmla="*/ 0 h 6866632"/>
              <a:gd name="connsiteX1-25" fmla="*/ 5264571 w 10639698"/>
              <a:gd name="connsiteY1-26" fmla="*/ 0 h 6866632"/>
              <a:gd name="connsiteX2-27" fmla="*/ 10639698 w 10639698"/>
              <a:gd name="connsiteY2-28" fmla="*/ 0 h 6866632"/>
              <a:gd name="connsiteX3-29" fmla="*/ 10639698 w 10639698"/>
              <a:gd name="connsiteY3-30" fmla="*/ 6857554 h 6866632"/>
              <a:gd name="connsiteX4-31" fmla="*/ 7496924 w 10639698"/>
              <a:gd name="connsiteY4-32" fmla="*/ 6857554 h 6866632"/>
              <a:gd name="connsiteX5-33" fmla="*/ 7486457 w 10639698"/>
              <a:gd name="connsiteY5-34" fmla="*/ 6866632 h 6866632"/>
              <a:gd name="connsiteX6-35" fmla="*/ 1572046 w 10639698"/>
              <a:gd name="connsiteY6-36" fmla="*/ 6866632 h 6866632"/>
              <a:gd name="connsiteX7-37" fmla="*/ 1483885 w 10639698"/>
              <a:gd name="connsiteY7-38" fmla="*/ 6790170 h 6866632"/>
              <a:gd name="connsiteX8-39" fmla="*/ 0 w 10639698"/>
              <a:gd name="connsiteY8-40" fmla="*/ 3433316 h 6866632"/>
              <a:gd name="connsiteX9-41" fmla="*/ 1483885 w 10639698"/>
              <a:gd name="connsiteY9-42" fmla="*/ 76463 h 6866632"/>
              <a:gd name="connsiteX10-43" fmla="*/ 1572046 w 10639698"/>
              <a:gd name="connsiteY10-44" fmla="*/ 0 h 6866632"/>
              <a:gd name="connsiteX0-45" fmla="*/ 1572046 w 10639698"/>
              <a:gd name="connsiteY0-46" fmla="*/ 0 h 6866632"/>
              <a:gd name="connsiteX1-47" fmla="*/ 10639698 w 10639698"/>
              <a:gd name="connsiteY1-48" fmla="*/ 0 h 6866632"/>
              <a:gd name="connsiteX2-49" fmla="*/ 10639698 w 10639698"/>
              <a:gd name="connsiteY2-50" fmla="*/ 6857554 h 6866632"/>
              <a:gd name="connsiteX3-51" fmla="*/ 7496924 w 10639698"/>
              <a:gd name="connsiteY3-52" fmla="*/ 6857554 h 6866632"/>
              <a:gd name="connsiteX4-53" fmla="*/ 7486457 w 10639698"/>
              <a:gd name="connsiteY4-54" fmla="*/ 6866632 h 6866632"/>
              <a:gd name="connsiteX5-55" fmla="*/ 1572046 w 10639698"/>
              <a:gd name="connsiteY5-56" fmla="*/ 6866632 h 6866632"/>
              <a:gd name="connsiteX6-57" fmla="*/ 1483885 w 10639698"/>
              <a:gd name="connsiteY6-58" fmla="*/ 6790170 h 6866632"/>
              <a:gd name="connsiteX7-59" fmla="*/ 0 w 10639698"/>
              <a:gd name="connsiteY7-60" fmla="*/ 3433316 h 6866632"/>
              <a:gd name="connsiteX8-61" fmla="*/ 1483885 w 10639698"/>
              <a:gd name="connsiteY8-62" fmla="*/ 76463 h 6866632"/>
              <a:gd name="connsiteX9-63" fmla="*/ 1572046 w 10639698"/>
              <a:gd name="connsiteY9-64" fmla="*/ 0 h 6866632"/>
              <a:gd name="connsiteX0-65" fmla="*/ 1572046 w 10639698"/>
              <a:gd name="connsiteY0-66" fmla="*/ 0 h 6866632"/>
              <a:gd name="connsiteX1-67" fmla="*/ 10639698 w 10639698"/>
              <a:gd name="connsiteY1-68" fmla="*/ 0 h 6866632"/>
              <a:gd name="connsiteX2-69" fmla="*/ 10639698 w 10639698"/>
              <a:gd name="connsiteY2-70" fmla="*/ 6857554 h 6866632"/>
              <a:gd name="connsiteX3-71" fmla="*/ 7496924 w 10639698"/>
              <a:gd name="connsiteY3-72" fmla="*/ 6857554 h 6866632"/>
              <a:gd name="connsiteX4-73" fmla="*/ 1572046 w 10639698"/>
              <a:gd name="connsiteY4-74" fmla="*/ 6866632 h 6866632"/>
              <a:gd name="connsiteX5-75" fmla="*/ 1483885 w 10639698"/>
              <a:gd name="connsiteY5-76" fmla="*/ 6790170 h 6866632"/>
              <a:gd name="connsiteX6-77" fmla="*/ 0 w 10639698"/>
              <a:gd name="connsiteY6-78" fmla="*/ 3433316 h 6866632"/>
              <a:gd name="connsiteX7-79" fmla="*/ 1483885 w 10639698"/>
              <a:gd name="connsiteY7-80" fmla="*/ 76463 h 6866632"/>
              <a:gd name="connsiteX8-81" fmla="*/ 1572046 w 10639698"/>
              <a:gd name="connsiteY8-82" fmla="*/ 0 h 6866632"/>
              <a:gd name="connsiteX0-83" fmla="*/ 1572046 w 10639698"/>
              <a:gd name="connsiteY0-84" fmla="*/ 0 h 6866632"/>
              <a:gd name="connsiteX1-85" fmla="*/ 10639698 w 10639698"/>
              <a:gd name="connsiteY1-86" fmla="*/ 0 h 6866632"/>
              <a:gd name="connsiteX2-87" fmla="*/ 10639698 w 10639698"/>
              <a:gd name="connsiteY2-88" fmla="*/ 6857554 h 6866632"/>
              <a:gd name="connsiteX3-89" fmla="*/ 1572046 w 10639698"/>
              <a:gd name="connsiteY3-90" fmla="*/ 6866632 h 6866632"/>
              <a:gd name="connsiteX4-91" fmla="*/ 1483885 w 10639698"/>
              <a:gd name="connsiteY4-92" fmla="*/ 6790170 h 6866632"/>
              <a:gd name="connsiteX5-93" fmla="*/ 0 w 10639698"/>
              <a:gd name="connsiteY5-94" fmla="*/ 3433316 h 6866632"/>
              <a:gd name="connsiteX6-95" fmla="*/ 1483885 w 10639698"/>
              <a:gd name="connsiteY6-96" fmla="*/ 76463 h 6866632"/>
              <a:gd name="connsiteX7-97" fmla="*/ 1572046 w 10639698"/>
              <a:gd name="connsiteY7-98" fmla="*/ 0 h 6866632"/>
              <a:gd name="connsiteX0-99" fmla="*/ 1572046 w 10639698"/>
              <a:gd name="connsiteY0-100" fmla="*/ 0 h 6866632"/>
              <a:gd name="connsiteX1-101" fmla="*/ 6597087 w 10639698"/>
              <a:gd name="connsiteY1-102" fmla="*/ 32084 h 6866632"/>
              <a:gd name="connsiteX2-103" fmla="*/ 10639698 w 10639698"/>
              <a:gd name="connsiteY2-104" fmla="*/ 6857554 h 6866632"/>
              <a:gd name="connsiteX3-105" fmla="*/ 1572046 w 10639698"/>
              <a:gd name="connsiteY3-106" fmla="*/ 6866632 h 6866632"/>
              <a:gd name="connsiteX4-107" fmla="*/ 1483885 w 10639698"/>
              <a:gd name="connsiteY4-108" fmla="*/ 6790170 h 6866632"/>
              <a:gd name="connsiteX5-109" fmla="*/ 0 w 10639698"/>
              <a:gd name="connsiteY5-110" fmla="*/ 3433316 h 6866632"/>
              <a:gd name="connsiteX6-111" fmla="*/ 1483885 w 10639698"/>
              <a:gd name="connsiteY6-112" fmla="*/ 76463 h 6866632"/>
              <a:gd name="connsiteX7-113" fmla="*/ 1572046 w 10639698"/>
              <a:gd name="connsiteY7-114" fmla="*/ 0 h 6866632"/>
              <a:gd name="connsiteX0-115" fmla="*/ 1572046 w 6629171"/>
              <a:gd name="connsiteY0-116" fmla="*/ 0 h 6873596"/>
              <a:gd name="connsiteX1-117" fmla="*/ 6597087 w 6629171"/>
              <a:gd name="connsiteY1-118" fmla="*/ 32084 h 6873596"/>
              <a:gd name="connsiteX2-119" fmla="*/ 6629171 w 6629171"/>
              <a:gd name="connsiteY2-120" fmla="*/ 6873596 h 6873596"/>
              <a:gd name="connsiteX3-121" fmla="*/ 1572046 w 6629171"/>
              <a:gd name="connsiteY3-122" fmla="*/ 6866632 h 6873596"/>
              <a:gd name="connsiteX4-123" fmla="*/ 1483885 w 6629171"/>
              <a:gd name="connsiteY4-124" fmla="*/ 6790170 h 6873596"/>
              <a:gd name="connsiteX5-125" fmla="*/ 0 w 6629171"/>
              <a:gd name="connsiteY5-126" fmla="*/ 3433316 h 6873596"/>
              <a:gd name="connsiteX6-127" fmla="*/ 1483885 w 6629171"/>
              <a:gd name="connsiteY6-128" fmla="*/ 76463 h 6873596"/>
              <a:gd name="connsiteX7-129" fmla="*/ 1572046 w 6629171"/>
              <a:gd name="connsiteY7-130" fmla="*/ 0 h 6873596"/>
              <a:gd name="connsiteX0-131" fmla="*/ 1572046 w 6597087"/>
              <a:gd name="connsiteY0-132" fmla="*/ 0 h 6873596"/>
              <a:gd name="connsiteX1-133" fmla="*/ 6597087 w 6597087"/>
              <a:gd name="connsiteY1-134" fmla="*/ 32084 h 6873596"/>
              <a:gd name="connsiteX2-135" fmla="*/ 6581045 w 6597087"/>
              <a:gd name="connsiteY2-136" fmla="*/ 6873596 h 6873596"/>
              <a:gd name="connsiteX3-137" fmla="*/ 1572046 w 6597087"/>
              <a:gd name="connsiteY3-138" fmla="*/ 6866632 h 6873596"/>
              <a:gd name="connsiteX4-139" fmla="*/ 1483885 w 6597087"/>
              <a:gd name="connsiteY4-140" fmla="*/ 6790170 h 6873596"/>
              <a:gd name="connsiteX5-141" fmla="*/ 0 w 6597087"/>
              <a:gd name="connsiteY5-142" fmla="*/ 3433316 h 6873596"/>
              <a:gd name="connsiteX6-143" fmla="*/ 1483885 w 6597087"/>
              <a:gd name="connsiteY6-144" fmla="*/ 76463 h 6873596"/>
              <a:gd name="connsiteX7-145" fmla="*/ 1572046 w 6597087"/>
              <a:gd name="connsiteY7-146" fmla="*/ 0 h 687359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6597087" h="6873596">
                <a:moveTo>
                  <a:pt x="1572046" y="0"/>
                </a:moveTo>
                <a:lnTo>
                  <a:pt x="6597087" y="32084"/>
                </a:lnTo>
                <a:cubicBezTo>
                  <a:pt x="6591740" y="2312588"/>
                  <a:pt x="6586392" y="4593092"/>
                  <a:pt x="6581045" y="6873596"/>
                </a:cubicBezTo>
                <a:lnTo>
                  <a:pt x="1572046" y="6866632"/>
                </a:lnTo>
                <a:lnTo>
                  <a:pt x="1483885" y="6790170"/>
                </a:lnTo>
                <a:cubicBezTo>
                  <a:pt x="572304" y="5960601"/>
                  <a:pt x="0" y="4763877"/>
                  <a:pt x="0" y="3433316"/>
                </a:cubicBezTo>
                <a:cubicBezTo>
                  <a:pt x="0" y="2102756"/>
                  <a:pt x="572304" y="906032"/>
                  <a:pt x="1483885" y="76463"/>
                </a:cubicBezTo>
                <a:lnTo>
                  <a:pt x="1572046" y="0"/>
                </a:lnTo>
                <a:close/>
              </a:path>
            </a:pathLst>
          </a:custGeom>
          <a:solidFill>
            <a:srgbClr val="1D4C7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黑体简体" panose="02010601030101010101" pitchFamily="2" charset="-122"/>
            </a:endParaRPr>
          </a:p>
        </p:txBody>
      </p:sp>
      <p:sp>
        <p:nvSpPr>
          <p:cNvPr id="19" name="任意多边形 18"/>
          <p:cNvSpPr/>
          <p:nvPr/>
        </p:nvSpPr>
        <p:spPr>
          <a:xfrm flipH="1">
            <a:off x="-14607" y="6964"/>
            <a:ext cx="6163950" cy="6866632"/>
          </a:xfrm>
          <a:custGeom>
            <a:avLst/>
            <a:gdLst>
              <a:gd name="connsiteX0" fmla="*/ 1572046 w 10639698"/>
              <a:gd name="connsiteY0" fmla="*/ 0 h 6866632"/>
              <a:gd name="connsiteX1" fmla="*/ 5264571 w 10639698"/>
              <a:gd name="connsiteY1" fmla="*/ 0 h 6866632"/>
              <a:gd name="connsiteX2" fmla="*/ 7486457 w 10639698"/>
              <a:gd name="connsiteY2" fmla="*/ 0 h 6866632"/>
              <a:gd name="connsiteX3" fmla="*/ 10639698 w 10639698"/>
              <a:gd name="connsiteY3" fmla="*/ 0 h 6866632"/>
              <a:gd name="connsiteX4" fmla="*/ 10639698 w 10639698"/>
              <a:gd name="connsiteY4" fmla="*/ 6857554 h 6866632"/>
              <a:gd name="connsiteX5" fmla="*/ 7496924 w 10639698"/>
              <a:gd name="connsiteY5" fmla="*/ 6857554 h 6866632"/>
              <a:gd name="connsiteX6" fmla="*/ 7486457 w 10639698"/>
              <a:gd name="connsiteY6" fmla="*/ 6866632 h 6866632"/>
              <a:gd name="connsiteX7" fmla="*/ 1572046 w 10639698"/>
              <a:gd name="connsiteY7" fmla="*/ 6866632 h 6866632"/>
              <a:gd name="connsiteX8" fmla="*/ 1483885 w 10639698"/>
              <a:gd name="connsiteY8" fmla="*/ 6790170 h 6866632"/>
              <a:gd name="connsiteX9" fmla="*/ 0 w 10639698"/>
              <a:gd name="connsiteY9" fmla="*/ 3433316 h 6866632"/>
              <a:gd name="connsiteX10" fmla="*/ 1483885 w 10639698"/>
              <a:gd name="connsiteY10" fmla="*/ 76463 h 6866632"/>
              <a:gd name="connsiteX0-1" fmla="*/ 1572046 w 10639698"/>
              <a:gd name="connsiteY0-2" fmla="*/ 0 h 6866632"/>
              <a:gd name="connsiteX1-3" fmla="*/ 5264571 w 10639698"/>
              <a:gd name="connsiteY1-4" fmla="*/ 0 h 6866632"/>
              <a:gd name="connsiteX2-5" fmla="*/ 10639698 w 10639698"/>
              <a:gd name="connsiteY2-6" fmla="*/ 0 h 6866632"/>
              <a:gd name="connsiteX3-7" fmla="*/ 10639698 w 10639698"/>
              <a:gd name="connsiteY3-8" fmla="*/ 6857554 h 6866632"/>
              <a:gd name="connsiteX4-9" fmla="*/ 7496924 w 10639698"/>
              <a:gd name="connsiteY4-10" fmla="*/ 6857554 h 6866632"/>
              <a:gd name="connsiteX5-11" fmla="*/ 7486457 w 10639698"/>
              <a:gd name="connsiteY5-12" fmla="*/ 6866632 h 6866632"/>
              <a:gd name="connsiteX6-13" fmla="*/ 1572046 w 10639698"/>
              <a:gd name="connsiteY6-14" fmla="*/ 6866632 h 6866632"/>
              <a:gd name="connsiteX7-15" fmla="*/ 1483885 w 10639698"/>
              <a:gd name="connsiteY7-16" fmla="*/ 6790170 h 6866632"/>
              <a:gd name="connsiteX8-17" fmla="*/ 0 w 10639698"/>
              <a:gd name="connsiteY8-18" fmla="*/ 3433316 h 6866632"/>
              <a:gd name="connsiteX9-19" fmla="*/ 1483885 w 10639698"/>
              <a:gd name="connsiteY9-20" fmla="*/ 76463 h 6866632"/>
              <a:gd name="connsiteX10-21" fmla="*/ 1572046 w 10639698"/>
              <a:gd name="connsiteY10-22" fmla="*/ 0 h 6866632"/>
              <a:gd name="connsiteX0-23" fmla="*/ 1572046 w 10639698"/>
              <a:gd name="connsiteY0-24" fmla="*/ 0 h 6866632"/>
              <a:gd name="connsiteX1-25" fmla="*/ 10639698 w 10639698"/>
              <a:gd name="connsiteY1-26" fmla="*/ 0 h 6866632"/>
              <a:gd name="connsiteX2-27" fmla="*/ 10639698 w 10639698"/>
              <a:gd name="connsiteY2-28" fmla="*/ 6857554 h 6866632"/>
              <a:gd name="connsiteX3-29" fmla="*/ 7496924 w 10639698"/>
              <a:gd name="connsiteY3-30" fmla="*/ 6857554 h 6866632"/>
              <a:gd name="connsiteX4-31" fmla="*/ 7486457 w 10639698"/>
              <a:gd name="connsiteY4-32" fmla="*/ 6866632 h 6866632"/>
              <a:gd name="connsiteX5-33" fmla="*/ 1572046 w 10639698"/>
              <a:gd name="connsiteY5-34" fmla="*/ 6866632 h 6866632"/>
              <a:gd name="connsiteX6-35" fmla="*/ 1483885 w 10639698"/>
              <a:gd name="connsiteY6-36" fmla="*/ 6790170 h 6866632"/>
              <a:gd name="connsiteX7-37" fmla="*/ 0 w 10639698"/>
              <a:gd name="connsiteY7-38" fmla="*/ 3433316 h 6866632"/>
              <a:gd name="connsiteX8-39" fmla="*/ 1483885 w 10639698"/>
              <a:gd name="connsiteY8-40" fmla="*/ 76463 h 6866632"/>
              <a:gd name="connsiteX9-41" fmla="*/ 1572046 w 10639698"/>
              <a:gd name="connsiteY9-42" fmla="*/ 0 h 6866632"/>
              <a:gd name="connsiteX0-43" fmla="*/ 1572046 w 10639698"/>
              <a:gd name="connsiteY0-44" fmla="*/ 0 h 6866632"/>
              <a:gd name="connsiteX1-45" fmla="*/ 10639698 w 10639698"/>
              <a:gd name="connsiteY1-46" fmla="*/ 0 h 6866632"/>
              <a:gd name="connsiteX2-47" fmla="*/ 10639698 w 10639698"/>
              <a:gd name="connsiteY2-48" fmla="*/ 6857554 h 6866632"/>
              <a:gd name="connsiteX3-49" fmla="*/ 7496924 w 10639698"/>
              <a:gd name="connsiteY3-50" fmla="*/ 6857554 h 6866632"/>
              <a:gd name="connsiteX4-51" fmla="*/ 1572046 w 10639698"/>
              <a:gd name="connsiteY4-52" fmla="*/ 6866632 h 6866632"/>
              <a:gd name="connsiteX5-53" fmla="*/ 1483885 w 10639698"/>
              <a:gd name="connsiteY5-54" fmla="*/ 6790170 h 6866632"/>
              <a:gd name="connsiteX6-55" fmla="*/ 0 w 10639698"/>
              <a:gd name="connsiteY6-56" fmla="*/ 3433316 h 6866632"/>
              <a:gd name="connsiteX7-57" fmla="*/ 1483885 w 10639698"/>
              <a:gd name="connsiteY7-58" fmla="*/ 76463 h 6866632"/>
              <a:gd name="connsiteX8-59" fmla="*/ 1572046 w 10639698"/>
              <a:gd name="connsiteY8-60" fmla="*/ 0 h 6866632"/>
              <a:gd name="connsiteX0-61" fmla="*/ 1572046 w 10639698"/>
              <a:gd name="connsiteY0-62" fmla="*/ 0 h 6866632"/>
              <a:gd name="connsiteX1-63" fmla="*/ 6163950 w 10639698"/>
              <a:gd name="connsiteY1-64" fmla="*/ 0 h 6866632"/>
              <a:gd name="connsiteX2-65" fmla="*/ 10639698 w 10639698"/>
              <a:gd name="connsiteY2-66" fmla="*/ 6857554 h 6866632"/>
              <a:gd name="connsiteX3-67" fmla="*/ 7496924 w 10639698"/>
              <a:gd name="connsiteY3-68" fmla="*/ 6857554 h 6866632"/>
              <a:gd name="connsiteX4-69" fmla="*/ 1572046 w 10639698"/>
              <a:gd name="connsiteY4-70" fmla="*/ 6866632 h 6866632"/>
              <a:gd name="connsiteX5-71" fmla="*/ 1483885 w 10639698"/>
              <a:gd name="connsiteY5-72" fmla="*/ 6790170 h 6866632"/>
              <a:gd name="connsiteX6-73" fmla="*/ 0 w 10639698"/>
              <a:gd name="connsiteY6-74" fmla="*/ 3433316 h 6866632"/>
              <a:gd name="connsiteX7-75" fmla="*/ 1483885 w 10639698"/>
              <a:gd name="connsiteY7-76" fmla="*/ 76463 h 6866632"/>
              <a:gd name="connsiteX8-77" fmla="*/ 1572046 w 10639698"/>
              <a:gd name="connsiteY8-78" fmla="*/ 0 h 6866632"/>
              <a:gd name="connsiteX0-79" fmla="*/ 1572046 w 10639698"/>
              <a:gd name="connsiteY0-80" fmla="*/ 0 h 6866632"/>
              <a:gd name="connsiteX1-81" fmla="*/ 6163950 w 10639698"/>
              <a:gd name="connsiteY1-82" fmla="*/ 0 h 6866632"/>
              <a:gd name="connsiteX2-83" fmla="*/ 10639698 w 10639698"/>
              <a:gd name="connsiteY2-84" fmla="*/ 6857554 h 6866632"/>
              <a:gd name="connsiteX3-85" fmla="*/ 1572046 w 10639698"/>
              <a:gd name="connsiteY3-86" fmla="*/ 6866632 h 6866632"/>
              <a:gd name="connsiteX4-87" fmla="*/ 1483885 w 10639698"/>
              <a:gd name="connsiteY4-88" fmla="*/ 6790170 h 6866632"/>
              <a:gd name="connsiteX5-89" fmla="*/ 0 w 10639698"/>
              <a:gd name="connsiteY5-90" fmla="*/ 3433316 h 6866632"/>
              <a:gd name="connsiteX6-91" fmla="*/ 1483885 w 10639698"/>
              <a:gd name="connsiteY6-92" fmla="*/ 76463 h 6866632"/>
              <a:gd name="connsiteX7-93" fmla="*/ 1572046 w 10639698"/>
              <a:gd name="connsiteY7-94" fmla="*/ 0 h 6866632"/>
              <a:gd name="connsiteX0-95" fmla="*/ 1572046 w 6163950"/>
              <a:gd name="connsiteY0-96" fmla="*/ 0 h 6866632"/>
              <a:gd name="connsiteX1-97" fmla="*/ 6163950 w 6163950"/>
              <a:gd name="connsiteY1-98" fmla="*/ 0 h 6866632"/>
              <a:gd name="connsiteX2-99" fmla="*/ 6147909 w 6163950"/>
              <a:gd name="connsiteY2-100" fmla="*/ 6857554 h 6866632"/>
              <a:gd name="connsiteX3-101" fmla="*/ 1572046 w 6163950"/>
              <a:gd name="connsiteY3-102" fmla="*/ 6866632 h 6866632"/>
              <a:gd name="connsiteX4-103" fmla="*/ 1483885 w 6163950"/>
              <a:gd name="connsiteY4-104" fmla="*/ 6790170 h 6866632"/>
              <a:gd name="connsiteX5-105" fmla="*/ 0 w 6163950"/>
              <a:gd name="connsiteY5-106" fmla="*/ 3433316 h 6866632"/>
              <a:gd name="connsiteX6-107" fmla="*/ 1483885 w 6163950"/>
              <a:gd name="connsiteY6-108" fmla="*/ 76463 h 6866632"/>
              <a:gd name="connsiteX7-109" fmla="*/ 1572046 w 6163950"/>
              <a:gd name="connsiteY7-110" fmla="*/ 0 h 686663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6163950" h="6866632">
                <a:moveTo>
                  <a:pt x="1572046" y="0"/>
                </a:moveTo>
                <a:lnTo>
                  <a:pt x="6163950" y="0"/>
                </a:lnTo>
                <a:lnTo>
                  <a:pt x="6147909" y="6857554"/>
                </a:lnTo>
                <a:lnTo>
                  <a:pt x="1572046" y="6866632"/>
                </a:lnTo>
                <a:lnTo>
                  <a:pt x="1483885" y="6790170"/>
                </a:lnTo>
                <a:cubicBezTo>
                  <a:pt x="572304" y="5960601"/>
                  <a:pt x="0" y="4763877"/>
                  <a:pt x="0" y="3433316"/>
                </a:cubicBezTo>
                <a:cubicBezTo>
                  <a:pt x="0" y="2102756"/>
                  <a:pt x="572304" y="906032"/>
                  <a:pt x="1483885" y="76463"/>
                </a:cubicBezTo>
                <a:lnTo>
                  <a:pt x="1572046" y="0"/>
                </a:lnTo>
                <a:close/>
              </a:path>
            </a:pathLst>
          </a:custGeom>
          <a:blipFill dpi="0" rotWithShape="1">
            <a:blip r:embed="rId1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  <a:effectLst>
            <a:outerShdw blurRad="3683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黑体简体" panose="02010601030101010101" pitchFamily="2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244079" y="1315264"/>
            <a:ext cx="2154014" cy="4050564"/>
          </a:xfrm>
          <a:prstGeom prst="ellipse">
            <a:avLst/>
          </a:prstGeom>
          <a:noFill/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199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04</a:t>
            </a:r>
            <a:endParaRPr lang="zh-CN" altLang="en-US" sz="199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54441" y="2171901"/>
            <a:ext cx="6320589" cy="27752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896485" y="4093845"/>
            <a:ext cx="6378575" cy="82994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方正黑体简体" panose="02010601030101010101" pitchFamily="2" charset="-122"/>
              </a:rPr>
              <a:t>商品的列表页和商品详情页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方正黑体简体" panose="02010601030101010101" pitchFamily="2" charset="-122"/>
              </a:rPr>
              <a:t>，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方正黑体简体" panose="02010601030101010101" pitchFamily="2" charset="-122"/>
              </a:rPr>
              <a:t>商品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方正黑体简体" panose="02010601030101010101" pitchFamily="2" charset="-122"/>
              </a:rPr>
              <a:t>增加修改删除 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75213" y="2796351"/>
            <a:ext cx="5217795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400" b="1" dirty="0">
                <a:solidFill>
                  <a:srgbClr val="414141"/>
                </a:solidFill>
                <a:ea typeface="方正黑体简体" panose="02010601030101010101" pitchFamily="2" charset="-122"/>
              </a:rPr>
              <a:t>商品列表和商品详情</a:t>
            </a:r>
            <a:endParaRPr lang="zh-CN" altLang="en-US" sz="4400" b="1" dirty="0">
              <a:solidFill>
                <a:srgbClr val="414141"/>
              </a:solidFill>
              <a:ea typeface="方正黑体简体" panose="02010601030101010101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791201" y="3742254"/>
            <a:ext cx="641683" cy="0"/>
          </a:xfrm>
          <a:prstGeom prst="line">
            <a:avLst/>
          </a:prstGeom>
          <a:ln w="57150">
            <a:solidFill>
              <a:srgbClr val="1D4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9" grpId="0" bldLvl="0" animBg="1"/>
      <p:bldP spid="20" grpId="0" bldLvl="0" animBg="1"/>
      <p:bldP spid="6" grpId="0" bldLvl="0" animBg="1"/>
      <p:bldP spid="4" grpId="0" bldLvl="0" animBg="1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112042"/>
            <a:ext cx="12192000" cy="745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1442895" y="5869744"/>
            <a:ext cx="1498209" cy="1498209"/>
          </a:xfrm>
          <a:prstGeom prst="ellipse">
            <a:avLst/>
          </a:prstGeom>
          <a:solidFill>
            <a:schemeClr val="bg1"/>
          </a:solidFill>
          <a:ln w="190500">
            <a:solidFill>
              <a:srgbClr val="1D4C77"/>
            </a:solidFill>
          </a:ln>
          <a:effectLst>
            <a:outerShdw blurRad="381000" dist="101600" dir="75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-3600" y="140555"/>
            <a:ext cx="93550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 smtClean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04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596521" y="881860"/>
            <a:ext cx="59773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方正黑体简体" panose="02010601030101010101" pitchFamily="2" charset="-122"/>
              </a:rPr>
              <a:t>Introduction to Business Planning Projects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568385" y="432980"/>
            <a:ext cx="2676525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rgbClr val="414141"/>
                </a:solidFill>
                <a:ea typeface="方正黑体简体" panose="02010601030101010101" pitchFamily="2" charset="-122"/>
              </a:rPr>
              <a:t>客户端界面展示</a:t>
            </a:r>
            <a:endParaRPr lang="zh-CN" altLang="en-US" sz="2800" b="1" dirty="0">
              <a:solidFill>
                <a:srgbClr val="414141"/>
              </a:solidFill>
              <a:ea typeface="方正黑体简体" panose="02010601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892935" y="5713095"/>
            <a:ext cx="79362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当选择了某一具体商品之后，可以看到商品的详情展示也，有商品介绍图片等等，然后我们可以加入购物车，进行商品的购买</a:t>
            </a:r>
            <a:endParaRPr lang="zh-CN" altLang="en-US" sz="2000"/>
          </a:p>
        </p:txBody>
      </p:sp>
      <p:pic>
        <p:nvPicPr>
          <p:cNvPr id="3" name="图片 2" descr="748413E0-77DB-4E68-AB83-6D3A9EB26B76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568450" y="909955"/>
            <a:ext cx="9208135" cy="468312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bldLvl="0" animBg="1"/>
          <p:bldP spid="30" grpId="0" bldLvl="0" animBg="1"/>
          <p:bldP spid="31" grpId="0" bldLvl="0" animBg="1"/>
          <p:bldP spid="32" grpId="0"/>
          <p:bldP spid="33" grpId="0"/>
          <p:bldP spid="3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bldLvl="0" animBg="1"/>
          <p:bldP spid="30" grpId="0" bldLvl="0" animBg="1"/>
          <p:bldP spid="31" grpId="0" bldLvl="0" animBg="1"/>
          <p:bldP spid="32" grpId="0"/>
          <p:bldP spid="33" grpId="0"/>
          <p:bldP spid="34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112042"/>
            <a:ext cx="12192000" cy="745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1442895" y="5869744"/>
            <a:ext cx="1498209" cy="1498209"/>
          </a:xfrm>
          <a:prstGeom prst="ellipse">
            <a:avLst/>
          </a:prstGeom>
          <a:solidFill>
            <a:schemeClr val="bg1"/>
          </a:solidFill>
          <a:ln w="190500">
            <a:solidFill>
              <a:srgbClr val="1D4C77"/>
            </a:solidFill>
          </a:ln>
          <a:effectLst>
            <a:outerShdw blurRad="381000" dist="101600" dir="75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-3600" y="140555"/>
            <a:ext cx="93550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 smtClean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04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596521" y="881860"/>
            <a:ext cx="59773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方正黑体简体" panose="02010601030101010101" pitchFamily="2" charset="-122"/>
              </a:rPr>
              <a:t>Introduction to Business Planning Projects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568385" y="432980"/>
            <a:ext cx="232029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rgbClr val="414141"/>
                </a:solidFill>
                <a:ea typeface="方正黑体简体" panose="02010601030101010101" pitchFamily="2" charset="-122"/>
              </a:rPr>
              <a:t>后台界面展示</a:t>
            </a:r>
            <a:endParaRPr lang="zh-CN" altLang="en-US" sz="2800" b="1" dirty="0">
              <a:solidFill>
                <a:srgbClr val="414141"/>
              </a:solidFill>
              <a:ea typeface="方正黑体简体" panose="02010601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892935" y="5713095"/>
            <a:ext cx="79362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后台就有商品的增删改查的以及分页查询的能力，和其他几个板块功能类似，我们可以增加删除修改查询商品列表</a:t>
            </a:r>
            <a:endParaRPr lang="zh-CN" altLang="en-US" sz="2000"/>
          </a:p>
        </p:txBody>
      </p:sp>
      <p:pic>
        <p:nvPicPr>
          <p:cNvPr id="4" name="图片 3" descr="797B2727-1C22-4FD6-BD51-69799F864FFB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892935" y="1315085"/>
            <a:ext cx="8427720" cy="406019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bldLvl="0" animBg="1"/>
          <p:bldP spid="30" grpId="0" bldLvl="0" animBg="1"/>
          <p:bldP spid="31" grpId="0" bldLvl="0" animBg="1"/>
          <p:bldP spid="32" grpId="0"/>
          <p:bldP spid="33" grpId="0"/>
          <p:bldP spid="3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bldLvl="0" animBg="1"/>
          <p:bldP spid="30" grpId="0" bldLvl="0" animBg="1"/>
          <p:bldP spid="31" grpId="0" bldLvl="0" animBg="1"/>
          <p:bldP spid="32" grpId="0"/>
          <p:bldP spid="33" grpId="0"/>
          <p:bldP spid="34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 17"/>
          <p:cNvSpPr/>
          <p:nvPr/>
        </p:nvSpPr>
        <p:spPr>
          <a:xfrm flipH="1">
            <a:off x="106741" y="0"/>
            <a:ext cx="6436113" cy="6873596"/>
          </a:xfrm>
          <a:custGeom>
            <a:avLst/>
            <a:gdLst>
              <a:gd name="connsiteX0" fmla="*/ 1572046 w 10639698"/>
              <a:gd name="connsiteY0" fmla="*/ 0 h 6866632"/>
              <a:gd name="connsiteX1" fmla="*/ 5264571 w 10639698"/>
              <a:gd name="connsiteY1" fmla="*/ 0 h 6866632"/>
              <a:gd name="connsiteX2" fmla="*/ 7486457 w 10639698"/>
              <a:gd name="connsiteY2" fmla="*/ 0 h 6866632"/>
              <a:gd name="connsiteX3" fmla="*/ 10639698 w 10639698"/>
              <a:gd name="connsiteY3" fmla="*/ 0 h 6866632"/>
              <a:gd name="connsiteX4" fmla="*/ 10639698 w 10639698"/>
              <a:gd name="connsiteY4" fmla="*/ 6857554 h 6866632"/>
              <a:gd name="connsiteX5" fmla="*/ 7496924 w 10639698"/>
              <a:gd name="connsiteY5" fmla="*/ 6857554 h 6866632"/>
              <a:gd name="connsiteX6" fmla="*/ 7486457 w 10639698"/>
              <a:gd name="connsiteY6" fmla="*/ 6866632 h 6866632"/>
              <a:gd name="connsiteX7" fmla="*/ 1572046 w 10639698"/>
              <a:gd name="connsiteY7" fmla="*/ 6866632 h 6866632"/>
              <a:gd name="connsiteX8" fmla="*/ 1483885 w 10639698"/>
              <a:gd name="connsiteY8" fmla="*/ 6790170 h 6866632"/>
              <a:gd name="connsiteX9" fmla="*/ 0 w 10639698"/>
              <a:gd name="connsiteY9" fmla="*/ 3433316 h 6866632"/>
              <a:gd name="connsiteX10" fmla="*/ 1483885 w 10639698"/>
              <a:gd name="connsiteY10" fmla="*/ 76463 h 6866632"/>
              <a:gd name="connsiteX0-1" fmla="*/ 1572046 w 10639698"/>
              <a:gd name="connsiteY0-2" fmla="*/ 0 h 6866632"/>
              <a:gd name="connsiteX1-3" fmla="*/ 5264571 w 10639698"/>
              <a:gd name="connsiteY1-4" fmla="*/ 0 h 6866632"/>
              <a:gd name="connsiteX2-5" fmla="*/ 7309994 w 10639698"/>
              <a:gd name="connsiteY2-6" fmla="*/ 0 h 6866632"/>
              <a:gd name="connsiteX3-7" fmla="*/ 10639698 w 10639698"/>
              <a:gd name="connsiteY3-8" fmla="*/ 0 h 6866632"/>
              <a:gd name="connsiteX4-9" fmla="*/ 10639698 w 10639698"/>
              <a:gd name="connsiteY4-10" fmla="*/ 6857554 h 6866632"/>
              <a:gd name="connsiteX5-11" fmla="*/ 7496924 w 10639698"/>
              <a:gd name="connsiteY5-12" fmla="*/ 6857554 h 6866632"/>
              <a:gd name="connsiteX6-13" fmla="*/ 7486457 w 10639698"/>
              <a:gd name="connsiteY6-14" fmla="*/ 6866632 h 6866632"/>
              <a:gd name="connsiteX7-15" fmla="*/ 1572046 w 10639698"/>
              <a:gd name="connsiteY7-16" fmla="*/ 6866632 h 6866632"/>
              <a:gd name="connsiteX8-17" fmla="*/ 1483885 w 10639698"/>
              <a:gd name="connsiteY8-18" fmla="*/ 6790170 h 6866632"/>
              <a:gd name="connsiteX9-19" fmla="*/ 0 w 10639698"/>
              <a:gd name="connsiteY9-20" fmla="*/ 3433316 h 6866632"/>
              <a:gd name="connsiteX10-21" fmla="*/ 1483885 w 10639698"/>
              <a:gd name="connsiteY10-22" fmla="*/ 76463 h 6866632"/>
              <a:gd name="connsiteX11" fmla="*/ 1572046 w 10639698"/>
              <a:gd name="connsiteY11" fmla="*/ 0 h 6866632"/>
              <a:gd name="connsiteX0-23" fmla="*/ 1572046 w 10639698"/>
              <a:gd name="connsiteY0-24" fmla="*/ 0 h 6866632"/>
              <a:gd name="connsiteX1-25" fmla="*/ 5264571 w 10639698"/>
              <a:gd name="connsiteY1-26" fmla="*/ 0 h 6866632"/>
              <a:gd name="connsiteX2-27" fmla="*/ 10639698 w 10639698"/>
              <a:gd name="connsiteY2-28" fmla="*/ 0 h 6866632"/>
              <a:gd name="connsiteX3-29" fmla="*/ 10639698 w 10639698"/>
              <a:gd name="connsiteY3-30" fmla="*/ 6857554 h 6866632"/>
              <a:gd name="connsiteX4-31" fmla="*/ 7496924 w 10639698"/>
              <a:gd name="connsiteY4-32" fmla="*/ 6857554 h 6866632"/>
              <a:gd name="connsiteX5-33" fmla="*/ 7486457 w 10639698"/>
              <a:gd name="connsiteY5-34" fmla="*/ 6866632 h 6866632"/>
              <a:gd name="connsiteX6-35" fmla="*/ 1572046 w 10639698"/>
              <a:gd name="connsiteY6-36" fmla="*/ 6866632 h 6866632"/>
              <a:gd name="connsiteX7-37" fmla="*/ 1483885 w 10639698"/>
              <a:gd name="connsiteY7-38" fmla="*/ 6790170 h 6866632"/>
              <a:gd name="connsiteX8-39" fmla="*/ 0 w 10639698"/>
              <a:gd name="connsiteY8-40" fmla="*/ 3433316 h 6866632"/>
              <a:gd name="connsiteX9-41" fmla="*/ 1483885 w 10639698"/>
              <a:gd name="connsiteY9-42" fmla="*/ 76463 h 6866632"/>
              <a:gd name="connsiteX10-43" fmla="*/ 1572046 w 10639698"/>
              <a:gd name="connsiteY10-44" fmla="*/ 0 h 6866632"/>
              <a:gd name="connsiteX0-45" fmla="*/ 1572046 w 10639698"/>
              <a:gd name="connsiteY0-46" fmla="*/ 0 h 6866632"/>
              <a:gd name="connsiteX1-47" fmla="*/ 10639698 w 10639698"/>
              <a:gd name="connsiteY1-48" fmla="*/ 0 h 6866632"/>
              <a:gd name="connsiteX2-49" fmla="*/ 10639698 w 10639698"/>
              <a:gd name="connsiteY2-50" fmla="*/ 6857554 h 6866632"/>
              <a:gd name="connsiteX3-51" fmla="*/ 7496924 w 10639698"/>
              <a:gd name="connsiteY3-52" fmla="*/ 6857554 h 6866632"/>
              <a:gd name="connsiteX4-53" fmla="*/ 7486457 w 10639698"/>
              <a:gd name="connsiteY4-54" fmla="*/ 6866632 h 6866632"/>
              <a:gd name="connsiteX5-55" fmla="*/ 1572046 w 10639698"/>
              <a:gd name="connsiteY5-56" fmla="*/ 6866632 h 6866632"/>
              <a:gd name="connsiteX6-57" fmla="*/ 1483885 w 10639698"/>
              <a:gd name="connsiteY6-58" fmla="*/ 6790170 h 6866632"/>
              <a:gd name="connsiteX7-59" fmla="*/ 0 w 10639698"/>
              <a:gd name="connsiteY7-60" fmla="*/ 3433316 h 6866632"/>
              <a:gd name="connsiteX8-61" fmla="*/ 1483885 w 10639698"/>
              <a:gd name="connsiteY8-62" fmla="*/ 76463 h 6866632"/>
              <a:gd name="connsiteX9-63" fmla="*/ 1572046 w 10639698"/>
              <a:gd name="connsiteY9-64" fmla="*/ 0 h 6866632"/>
              <a:gd name="connsiteX0-65" fmla="*/ 1572046 w 10639698"/>
              <a:gd name="connsiteY0-66" fmla="*/ 0 h 6866632"/>
              <a:gd name="connsiteX1-67" fmla="*/ 10639698 w 10639698"/>
              <a:gd name="connsiteY1-68" fmla="*/ 0 h 6866632"/>
              <a:gd name="connsiteX2-69" fmla="*/ 10639698 w 10639698"/>
              <a:gd name="connsiteY2-70" fmla="*/ 6857554 h 6866632"/>
              <a:gd name="connsiteX3-71" fmla="*/ 7496924 w 10639698"/>
              <a:gd name="connsiteY3-72" fmla="*/ 6857554 h 6866632"/>
              <a:gd name="connsiteX4-73" fmla="*/ 1572046 w 10639698"/>
              <a:gd name="connsiteY4-74" fmla="*/ 6866632 h 6866632"/>
              <a:gd name="connsiteX5-75" fmla="*/ 1483885 w 10639698"/>
              <a:gd name="connsiteY5-76" fmla="*/ 6790170 h 6866632"/>
              <a:gd name="connsiteX6-77" fmla="*/ 0 w 10639698"/>
              <a:gd name="connsiteY6-78" fmla="*/ 3433316 h 6866632"/>
              <a:gd name="connsiteX7-79" fmla="*/ 1483885 w 10639698"/>
              <a:gd name="connsiteY7-80" fmla="*/ 76463 h 6866632"/>
              <a:gd name="connsiteX8-81" fmla="*/ 1572046 w 10639698"/>
              <a:gd name="connsiteY8-82" fmla="*/ 0 h 6866632"/>
              <a:gd name="connsiteX0-83" fmla="*/ 1572046 w 10639698"/>
              <a:gd name="connsiteY0-84" fmla="*/ 0 h 6866632"/>
              <a:gd name="connsiteX1-85" fmla="*/ 10639698 w 10639698"/>
              <a:gd name="connsiteY1-86" fmla="*/ 0 h 6866632"/>
              <a:gd name="connsiteX2-87" fmla="*/ 10639698 w 10639698"/>
              <a:gd name="connsiteY2-88" fmla="*/ 6857554 h 6866632"/>
              <a:gd name="connsiteX3-89" fmla="*/ 1572046 w 10639698"/>
              <a:gd name="connsiteY3-90" fmla="*/ 6866632 h 6866632"/>
              <a:gd name="connsiteX4-91" fmla="*/ 1483885 w 10639698"/>
              <a:gd name="connsiteY4-92" fmla="*/ 6790170 h 6866632"/>
              <a:gd name="connsiteX5-93" fmla="*/ 0 w 10639698"/>
              <a:gd name="connsiteY5-94" fmla="*/ 3433316 h 6866632"/>
              <a:gd name="connsiteX6-95" fmla="*/ 1483885 w 10639698"/>
              <a:gd name="connsiteY6-96" fmla="*/ 76463 h 6866632"/>
              <a:gd name="connsiteX7-97" fmla="*/ 1572046 w 10639698"/>
              <a:gd name="connsiteY7-98" fmla="*/ 0 h 6866632"/>
              <a:gd name="connsiteX0-99" fmla="*/ 1572046 w 10639698"/>
              <a:gd name="connsiteY0-100" fmla="*/ 0 h 6866632"/>
              <a:gd name="connsiteX1-101" fmla="*/ 6597087 w 10639698"/>
              <a:gd name="connsiteY1-102" fmla="*/ 32084 h 6866632"/>
              <a:gd name="connsiteX2-103" fmla="*/ 10639698 w 10639698"/>
              <a:gd name="connsiteY2-104" fmla="*/ 6857554 h 6866632"/>
              <a:gd name="connsiteX3-105" fmla="*/ 1572046 w 10639698"/>
              <a:gd name="connsiteY3-106" fmla="*/ 6866632 h 6866632"/>
              <a:gd name="connsiteX4-107" fmla="*/ 1483885 w 10639698"/>
              <a:gd name="connsiteY4-108" fmla="*/ 6790170 h 6866632"/>
              <a:gd name="connsiteX5-109" fmla="*/ 0 w 10639698"/>
              <a:gd name="connsiteY5-110" fmla="*/ 3433316 h 6866632"/>
              <a:gd name="connsiteX6-111" fmla="*/ 1483885 w 10639698"/>
              <a:gd name="connsiteY6-112" fmla="*/ 76463 h 6866632"/>
              <a:gd name="connsiteX7-113" fmla="*/ 1572046 w 10639698"/>
              <a:gd name="connsiteY7-114" fmla="*/ 0 h 6866632"/>
              <a:gd name="connsiteX0-115" fmla="*/ 1572046 w 6629171"/>
              <a:gd name="connsiteY0-116" fmla="*/ 0 h 6873596"/>
              <a:gd name="connsiteX1-117" fmla="*/ 6597087 w 6629171"/>
              <a:gd name="connsiteY1-118" fmla="*/ 32084 h 6873596"/>
              <a:gd name="connsiteX2-119" fmla="*/ 6629171 w 6629171"/>
              <a:gd name="connsiteY2-120" fmla="*/ 6873596 h 6873596"/>
              <a:gd name="connsiteX3-121" fmla="*/ 1572046 w 6629171"/>
              <a:gd name="connsiteY3-122" fmla="*/ 6866632 h 6873596"/>
              <a:gd name="connsiteX4-123" fmla="*/ 1483885 w 6629171"/>
              <a:gd name="connsiteY4-124" fmla="*/ 6790170 h 6873596"/>
              <a:gd name="connsiteX5-125" fmla="*/ 0 w 6629171"/>
              <a:gd name="connsiteY5-126" fmla="*/ 3433316 h 6873596"/>
              <a:gd name="connsiteX6-127" fmla="*/ 1483885 w 6629171"/>
              <a:gd name="connsiteY6-128" fmla="*/ 76463 h 6873596"/>
              <a:gd name="connsiteX7-129" fmla="*/ 1572046 w 6629171"/>
              <a:gd name="connsiteY7-130" fmla="*/ 0 h 6873596"/>
              <a:gd name="connsiteX0-131" fmla="*/ 1572046 w 6597087"/>
              <a:gd name="connsiteY0-132" fmla="*/ 0 h 6873596"/>
              <a:gd name="connsiteX1-133" fmla="*/ 6597087 w 6597087"/>
              <a:gd name="connsiteY1-134" fmla="*/ 32084 h 6873596"/>
              <a:gd name="connsiteX2-135" fmla="*/ 6581045 w 6597087"/>
              <a:gd name="connsiteY2-136" fmla="*/ 6873596 h 6873596"/>
              <a:gd name="connsiteX3-137" fmla="*/ 1572046 w 6597087"/>
              <a:gd name="connsiteY3-138" fmla="*/ 6866632 h 6873596"/>
              <a:gd name="connsiteX4-139" fmla="*/ 1483885 w 6597087"/>
              <a:gd name="connsiteY4-140" fmla="*/ 6790170 h 6873596"/>
              <a:gd name="connsiteX5-141" fmla="*/ 0 w 6597087"/>
              <a:gd name="connsiteY5-142" fmla="*/ 3433316 h 6873596"/>
              <a:gd name="connsiteX6-143" fmla="*/ 1483885 w 6597087"/>
              <a:gd name="connsiteY6-144" fmla="*/ 76463 h 6873596"/>
              <a:gd name="connsiteX7-145" fmla="*/ 1572046 w 6597087"/>
              <a:gd name="connsiteY7-146" fmla="*/ 0 h 687359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6597087" h="6873596">
                <a:moveTo>
                  <a:pt x="1572046" y="0"/>
                </a:moveTo>
                <a:lnTo>
                  <a:pt x="6597087" y="32084"/>
                </a:lnTo>
                <a:cubicBezTo>
                  <a:pt x="6591740" y="2312588"/>
                  <a:pt x="6586392" y="4593092"/>
                  <a:pt x="6581045" y="6873596"/>
                </a:cubicBezTo>
                <a:lnTo>
                  <a:pt x="1572046" y="6866632"/>
                </a:lnTo>
                <a:lnTo>
                  <a:pt x="1483885" y="6790170"/>
                </a:lnTo>
                <a:cubicBezTo>
                  <a:pt x="572304" y="5960601"/>
                  <a:pt x="0" y="4763877"/>
                  <a:pt x="0" y="3433316"/>
                </a:cubicBezTo>
                <a:cubicBezTo>
                  <a:pt x="0" y="2102756"/>
                  <a:pt x="572304" y="906032"/>
                  <a:pt x="1483885" y="76463"/>
                </a:cubicBezTo>
                <a:lnTo>
                  <a:pt x="1572046" y="0"/>
                </a:lnTo>
                <a:close/>
              </a:path>
            </a:pathLst>
          </a:custGeom>
          <a:solidFill>
            <a:srgbClr val="1D4C7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黑体简体" panose="02010601030101010101" pitchFamily="2" charset="-122"/>
            </a:endParaRPr>
          </a:p>
        </p:txBody>
      </p:sp>
      <p:sp>
        <p:nvSpPr>
          <p:cNvPr id="19" name="任意多边形 18"/>
          <p:cNvSpPr/>
          <p:nvPr/>
        </p:nvSpPr>
        <p:spPr>
          <a:xfrm flipH="1">
            <a:off x="-14607" y="6964"/>
            <a:ext cx="6163950" cy="6866632"/>
          </a:xfrm>
          <a:custGeom>
            <a:avLst/>
            <a:gdLst>
              <a:gd name="connsiteX0" fmla="*/ 1572046 w 10639698"/>
              <a:gd name="connsiteY0" fmla="*/ 0 h 6866632"/>
              <a:gd name="connsiteX1" fmla="*/ 5264571 w 10639698"/>
              <a:gd name="connsiteY1" fmla="*/ 0 h 6866632"/>
              <a:gd name="connsiteX2" fmla="*/ 7486457 w 10639698"/>
              <a:gd name="connsiteY2" fmla="*/ 0 h 6866632"/>
              <a:gd name="connsiteX3" fmla="*/ 10639698 w 10639698"/>
              <a:gd name="connsiteY3" fmla="*/ 0 h 6866632"/>
              <a:gd name="connsiteX4" fmla="*/ 10639698 w 10639698"/>
              <a:gd name="connsiteY4" fmla="*/ 6857554 h 6866632"/>
              <a:gd name="connsiteX5" fmla="*/ 7496924 w 10639698"/>
              <a:gd name="connsiteY5" fmla="*/ 6857554 h 6866632"/>
              <a:gd name="connsiteX6" fmla="*/ 7486457 w 10639698"/>
              <a:gd name="connsiteY6" fmla="*/ 6866632 h 6866632"/>
              <a:gd name="connsiteX7" fmla="*/ 1572046 w 10639698"/>
              <a:gd name="connsiteY7" fmla="*/ 6866632 h 6866632"/>
              <a:gd name="connsiteX8" fmla="*/ 1483885 w 10639698"/>
              <a:gd name="connsiteY8" fmla="*/ 6790170 h 6866632"/>
              <a:gd name="connsiteX9" fmla="*/ 0 w 10639698"/>
              <a:gd name="connsiteY9" fmla="*/ 3433316 h 6866632"/>
              <a:gd name="connsiteX10" fmla="*/ 1483885 w 10639698"/>
              <a:gd name="connsiteY10" fmla="*/ 76463 h 6866632"/>
              <a:gd name="connsiteX0-1" fmla="*/ 1572046 w 10639698"/>
              <a:gd name="connsiteY0-2" fmla="*/ 0 h 6866632"/>
              <a:gd name="connsiteX1-3" fmla="*/ 5264571 w 10639698"/>
              <a:gd name="connsiteY1-4" fmla="*/ 0 h 6866632"/>
              <a:gd name="connsiteX2-5" fmla="*/ 10639698 w 10639698"/>
              <a:gd name="connsiteY2-6" fmla="*/ 0 h 6866632"/>
              <a:gd name="connsiteX3-7" fmla="*/ 10639698 w 10639698"/>
              <a:gd name="connsiteY3-8" fmla="*/ 6857554 h 6866632"/>
              <a:gd name="connsiteX4-9" fmla="*/ 7496924 w 10639698"/>
              <a:gd name="connsiteY4-10" fmla="*/ 6857554 h 6866632"/>
              <a:gd name="connsiteX5-11" fmla="*/ 7486457 w 10639698"/>
              <a:gd name="connsiteY5-12" fmla="*/ 6866632 h 6866632"/>
              <a:gd name="connsiteX6-13" fmla="*/ 1572046 w 10639698"/>
              <a:gd name="connsiteY6-14" fmla="*/ 6866632 h 6866632"/>
              <a:gd name="connsiteX7-15" fmla="*/ 1483885 w 10639698"/>
              <a:gd name="connsiteY7-16" fmla="*/ 6790170 h 6866632"/>
              <a:gd name="connsiteX8-17" fmla="*/ 0 w 10639698"/>
              <a:gd name="connsiteY8-18" fmla="*/ 3433316 h 6866632"/>
              <a:gd name="connsiteX9-19" fmla="*/ 1483885 w 10639698"/>
              <a:gd name="connsiteY9-20" fmla="*/ 76463 h 6866632"/>
              <a:gd name="connsiteX10-21" fmla="*/ 1572046 w 10639698"/>
              <a:gd name="connsiteY10-22" fmla="*/ 0 h 6866632"/>
              <a:gd name="connsiteX0-23" fmla="*/ 1572046 w 10639698"/>
              <a:gd name="connsiteY0-24" fmla="*/ 0 h 6866632"/>
              <a:gd name="connsiteX1-25" fmla="*/ 10639698 w 10639698"/>
              <a:gd name="connsiteY1-26" fmla="*/ 0 h 6866632"/>
              <a:gd name="connsiteX2-27" fmla="*/ 10639698 w 10639698"/>
              <a:gd name="connsiteY2-28" fmla="*/ 6857554 h 6866632"/>
              <a:gd name="connsiteX3-29" fmla="*/ 7496924 w 10639698"/>
              <a:gd name="connsiteY3-30" fmla="*/ 6857554 h 6866632"/>
              <a:gd name="connsiteX4-31" fmla="*/ 7486457 w 10639698"/>
              <a:gd name="connsiteY4-32" fmla="*/ 6866632 h 6866632"/>
              <a:gd name="connsiteX5-33" fmla="*/ 1572046 w 10639698"/>
              <a:gd name="connsiteY5-34" fmla="*/ 6866632 h 6866632"/>
              <a:gd name="connsiteX6-35" fmla="*/ 1483885 w 10639698"/>
              <a:gd name="connsiteY6-36" fmla="*/ 6790170 h 6866632"/>
              <a:gd name="connsiteX7-37" fmla="*/ 0 w 10639698"/>
              <a:gd name="connsiteY7-38" fmla="*/ 3433316 h 6866632"/>
              <a:gd name="connsiteX8-39" fmla="*/ 1483885 w 10639698"/>
              <a:gd name="connsiteY8-40" fmla="*/ 76463 h 6866632"/>
              <a:gd name="connsiteX9-41" fmla="*/ 1572046 w 10639698"/>
              <a:gd name="connsiteY9-42" fmla="*/ 0 h 6866632"/>
              <a:gd name="connsiteX0-43" fmla="*/ 1572046 w 10639698"/>
              <a:gd name="connsiteY0-44" fmla="*/ 0 h 6866632"/>
              <a:gd name="connsiteX1-45" fmla="*/ 10639698 w 10639698"/>
              <a:gd name="connsiteY1-46" fmla="*/ 0 h 6866632"/>
              <a:gd name="connsiteX2-47" fmla="*/ 10639698 w 10639698"/>
              <a:gd name="connsiteY2-48" fmla="*/ 6857554 h 6866632"/>
              <a:gd name="connsiteX3-49" fmla="*/ 7496924 w 10639698"/>
              <a:gd name="connsiteY3-50" fmla="*/ 6857554 h 6866632"/>
              <a:gd name="connsiteX4-51" fmla="*/ 1572046 w 10639698"/>
              <a:gd name="connsiteY4-52" fmla="*/ 6866632 h 6866632"/>
              <a:gd name="connsiteX5-53" fmla="*/ 1483885 w 10639698"/>
              <a:gd name="connsiteY5-54" fmla="*/ 6790170 h 6866632"/>
              <a:gd name="connsiteX6-55" fmla="*/ 0 w 10639698"/>
              <a:gd name="connsiteY6-56" fmla="*/ 3433316 h 6866632"/>
              <a:gd name="connsiteX7-57" fmla="*/ 1483885 w 10639698"/>
              <a:gd name="connsiteY7-58" fmla="*/ 76463 h 6866632"/>
              <a:gd name="connsiteX8-59" fmla="*/ 1572046 w 10639698"/>
              <a:gd name="connsiteY8-60" fmla="*/ 0 h 6866632"/>
              <a:gd name="connsiteX0-61" fmla="*/ 1572046 w 10639698"/>
              <a:gd name="connsiteY0-62" fmla="*/ 0 h 6866632"/>
              <a:gd name="connsiteX1-63" fmla="*/ 6163950 w 10639698"/>
              <a:gd name="connsiteY1-64" fmla="*/ 0 h 6866632"/>
              <a:gd name="connsiteX2-65" fmla="*/ 10639698 w 10639698"/>
              <a:gd name="connsiteY2-66" fmla="*/ 6857554 h 6866632"/>
              <a:gd name="connsiteX3-67" fmla="*/ 7496924 w 10639698"/>
              <a:gd name="connsiteY3-68" fmla="*/ 6857554 h 6866632"/>
              <a:gd name="connsiteX4-69" fmla="*/ 1572046 w 10639698"/>
              <a:gd name="connsiteY4-70" fmla="*/ 6866632 h 6866632"/>
              <a:gd name="connsiteX5-71" fmla="*/ 1483885 w 10639698"/>
              <a:gd name="connsiteY5-72" fmla="*/ 6790170 h 6866632"/>
              <a:gd name="connsiteX6-73" fmla="*/ 0 w 10639698"/>
              <a:gd name="connsiteY6-74" fmla="*/ 3433316 h 6866632"/>
              <a:gd name="connsiteX7-75" fmla="*/ 1483885 w 10639698"/>
              <a:gd name="connsiteY7-76" fmla="*/ 76463 h 6866632"/>
              <a:gd name="connsiteX8-77" fmla="*/ 1572046 w 10639698"/>
              <a:gd name="connsiteY8-78" fmla="*/ 0 h 6866632"/>
              <a:gd name="connsiteX0-79" fmla="*/ 1572046 w 10639698"/>
              <a:gd name="connsiteY0-80" fmla="*/ 0 h 6866632"/>
              <a:gd name="connsiteX1-81" fmla="*/ 6163950 w 10639698"/>
              <a:gd name="connsiteY1-82" fmla="*/ 0 h 6866632"/>
              <a:gd name="connsiteX2-83" fmla="*/ 10639698 w 10639698"/>
              <a:gd name="connsiteY2-84" fmla="*/ 6857554 h 6866632"/>
              <a:gd name="connsiteX3-85" fmla="*/ 1572046 w 10639698"/>
              <a:gd name="connsiteY3-86" fmla="*/ 6866632 h 6866632"/>
              <a:gd name="connsiteX4-87" fmla="*/ 1483885 w 10639698"/>
              <a:gd name="connsiteY4-88" fmla="*/ 6790170 h 6866632"/>
              <a:gd name="connsiteX5-89" fmla="*/ 0 w 10639698"/>
              <a:gd name="connsiteY5-90" fmla="*/ 3433316 h 6866632"/>
              <a:gd name="connsiteX6-91" fmla="*/ 1483885 w 10639698"/>
              <a:gd name="connsiteY6-92" fmla="*/ 76463 h 6866632"/>
              <a:gd name="connsiteX7-93" fmla="*/ 1572046 w 10639698"/>
              <a:gd name="connsiteY7-94" fmla="*/ 0 h 6866632"/>
              <a:gd name="connsiteX0-95" fmla="*/ 1572046 w 6163950"/>
              <a:gd name="connsiteY0-96" fmla="*/ 0 h 6866632"/>
              <a:gd name="connsiteX1-97" fmla="*/ 6163950 w 6163950"/>
              <a:gd name="connsiteY1-98" fmla="*/ 0 h 6866632"/>
              <a:gd name="connsiteX2-99" fmla="*/ 6147909 w 6163950"/>
              <a:gd name="connsiteY2-100" fmla="*/ 6857554 h 6866632"/>
              <a:gd name="connsiteX3-101" fmla="*/ 1572046 w 6163950"/>
              <a:gd name="connsiteY3-102" fmla="*/ 6866632 h 6866632"/>
              <a:gd name="connsiteX4-103" fmla="*/ 1483885 w 6163950"/>
              <a:gd name="connsiteY4-104" fmla="*/ 6790170 h 6866632"/>
              <a:gd name="connsiteX5-105" fmla="*/ 0 w 6163950"/>
              <a:gd name="connsiteY5-106" fmla="*/ 3433316 h 6866632"/>
              <a:gd name="connsiteX6-107" fmla="*/ 1483885 w 6163950"/>
              <a:gd name="connsiteY6-108" fmla="*/ 76463 h 6866632"/>
              <a:gd name="connsiteX7-109" fmla="*/ 1572046 w 6163950"/>
              <a:gd name="connsiteY7-110" fmla="*/ 0 h 686663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6163950" h="6866632">
                <a:moveTo>
                  <a:pt x="1572046" y="0"/>
                </a:moveTo>
                <a:lnTo>
                  <a:pt x="6163950" y="0"/>
                </a:lnTo>
                <a:lnTo>
                  <a:pt x="6147909" y="6857554"/>
                </a:lnTo>
                <a:lnTo>
                  <a:pt x="1572046" y="6866632"/>
                </a:lnTo>
                <a:lnTo>
                  <a:pt x="1483885" y="6790170"/>
                </a:lnTo>
                <a:cubicBezTo>
                  <a:pt x="572304" y="5960601"/>
                  <a:pt x="0" y="4763877"/>
                  <a:pt x="0" y="3433316"/>
                </a:cubicBezTo>
                <a:cubicBezTo>
                  <a:pt x="0" y="2102756"/>
                  <a:pt x="572304" y="906032"/>
                  <a:pt x="1483885" y="76463"/>
                </a:cubicBezTo>
                <a:lnTo>
                  <a:pt x="1572046" y="0"/>
                </a:lnTo>
                <a:close/>
              </a:path>
            </a:pathLst>
          </a:custGeom>
          <a:blipFill dpi="0" rotWithShape="1">
            <a:blip r:embed="rId1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  <a:effectLst>
            <a:outerShdw blurRad="3683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黑体简体" panose="02010601030101010101" pitchFamily="2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244079" y="1315264"/>
            <a:ext cx="2154014" cy="4050564"/>
          </a:xfrm>
          <a:prstGeom prst="ellipse">
            <a:avLst/>
          </a:prstGeom>
          <a:noFill/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199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01</a:t>
            </a:r>
            <a:endParaRPr lang="zh-CN" altLang="en-US" sz="199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110016" y="2213811"/>
            <a:ext cx="6320589" cy="27752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674906" y="3741762"/>
            <a:ext cx="5977325" cy="10147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方正黑体简体" panose="02010601030101010101" pitchFamily="2" charset="-122"/>
              </a:rPr>
              <a:t>本项目是基于当下商城模式开发的商城管理系统，涉及商品的自主选择，加入购物车，购买支付，发货确认收货等功能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75213" y="2796351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400" b="1" dirty="0">
                <a:solidFill>
                  <a:srgbClr val="414141"/>
                </a:solidFill>
                <a:ea typeface="方正黑体简体" panose="02010601030101010101" pitchFamily="2" charset="-122"/>
              </a:rPr>
              <a:t>项目介绍</a:t>
            </a:r>
            <a:endParaRPr lang="zh-CN" altLang="en-US" sz="4400" b="1" dirty="0">
              <a:solidFill>
                <a:srgbClr val="414141"/>
              </a:solidFill>
              <a:ea typeface="方正黑体简体" panose="02010601030101010101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791201" y="3742254"/>
            <a:ext cx="641683" cy="0"/>
          </a:xfrm>
          <a:prstGeom prst="line">
            <a:avLst/>
          </a:prstGeom>
          <a:ln w="57150">
            <a:solidFill>
              <a:srgbClr val="1D4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/>
      <p:bldP spid="6" grpId="0" animBg="1"/>
      <p:bldP spid="4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112042"/>
            <a:ext cx="12192000" cy="745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1442895" y="5869744"/>
            <a:ext cx="1498209" cy="1498209"/>
          </a:xfrm>
          <a:prstGeom prst="ellipse">
            <a:avLst/>
          </a:prstGeom>
          <a:solidFill>
            <a:schemeClr val="bg1"/>
          </a:solidFill>
          <a:ln w="190500">
            <a:solidFill>
              <a:srgbClr val="1D4C77"/>
            </a:solidFill>
          </a:ln>
          <a:effectLst>
            <a:outerShdw blurRad="381000" dist="101600" dir="75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-3600" y="140555"/>
            <a:ext cx="93550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 smtClean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04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596521" y="881860"/>
            <a:ext cx="59773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方正黑体简体" panose="02010601030101010101" pitchFamily="2" charset="-122"/>
              </a:rPr>
              <a:t>Introduction to Business Planning Projects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568385" y="432980"/>
            <a:ext cx="232029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rgbClr val="414141"/>
                </a:solidFill>
                <a:ea typeface="方正黑体简体" panose="02010601030101010101" pitchFamily="2" charset="-122"/>
              </a:rPr>
              <a:t>后台界面展示</a:t>
            </a:r>
            <a:endParaRPr lang="zh-CN" altLang="en-US" sz="2800" b="1" dirty="0">
              <a:solidFill>
                <a:srgbClr val="414141"/>
              </a:solidFill>
              <a:ea typeface="方正黑体简体" panose="02010601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892935" y="5713095"/>
            <a:ext cx="79362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这个是修改商品的界面，首先把商品原来的信息查询出来，呈现在界面中，然后管理员进行修改商品信息，保存商品信息的修改</a:t>
            </a:r>
            <a:endParaRPr lang="zh-CN" altLang="en-US" sz="2000"/>
          </a:p>
        </p:txBody>
      </p:sp>
      <p:pic>
        <p:nvPicPr>
          <p:cNvPr id="3" name="图片 2" descr="FDABBCC1-4077-4AF6-86E1-72837A5A7DFD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892935" y="1199515"/>
            <a:ext cx="8227695" cy="451993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bldLvl="0" animBg="1"/>
          <p:bldP spid="30" grpId="0" bldLvl="0" animBg="1"/>
          <p:bldP spid="31" grpId="0" bldLvl="0" animBg="1"/>
          <p:bldP spid="32" grpId="0"/>
          <p:bldP spid="33" grpId="0"/>
          <p:bldP spid="3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bldLvl="0" animBg="1"/>
          <p:bldP spid="30" grpId="0" bldLvl="0" animBg="1"/>
          <p:bldP spid="31" grpId="0" bldLvl="0" animBg="1"/>
          <p:bldP spid="32" grpId="0"/>
          <p:bldP spid="33" grpId="0"/>
          <p:bldP spid="34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112042"/>
            <a:ext cx="12192000" cy="745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1442895" y="5869744"/>
            <a:ext cx="1498209" cy="1498209"/>
          </a:xfrm>
          <a:prstGeom prst="ellipse">
            <a:avLst/>
          </a:prstGeom>
          <a:solidFill>
            <a:schemeClr val="bg1"/>
          </a:solidFill>
          <a:ln w="190500">
            <a:solidFill>
              <a:srgbClr val="1D4C77"/>
            </a:solidFill>
          </a:ln>
          <a:effectLst>
            <a:outerShdw blurRad="381000" dist="101600" dir="75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-3600" y="140555"/>
            <a:ext cx="93550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 smtClean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04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596521" y="881860"/>
            <a:ext cx="59773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方正黑体简体" panose="02010601030101010101" pitchFamily="2" charset="-122"/>
              </a:rPr>
              <a:t>Introduction to Business Planning Projects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568385" y="432980"/>
            <a:ext cx="232029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rgbClr val="414141"/>
                </a:solidFill>
                <a:ea typeface="方正黑体简体" panose="02010601030101010101" pitchFamily="2" charset="-122"/>
              </a:rPr>
              <a:t>后台界面展示</a:t>
            </a:r>
            <a:endParaRPr lang="zh-CN" altLang="en-US" sz="2800" b="1" dirty="0">
              <a:solidFill>
                <a:srgbClr val="414141"/>
              </a:solidFill>
              <a:ea typeface="方正黑体简体" panose="02010601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892935" y="5713095"/>
            <a:ext cx="79362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这个是增加商品的界面，管理员输入商品信息，保存商品信息的。</a:t>
            </a:r>
            <a:endParaRPr lang="zh-CN" altLang="en-US" sz="2000"/>
          </a:p>
        </p:txBody>
      </p:sp>
      <p:pic>
        <p:nvPicPr>
          <p:cNvPr id="4" name="图片 3" descr="656C7257-7C63-4DD5-8CD9-4EA78014AC77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041525" y="1183640"/>
            <a:ext cx="7638415" cy="449072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bldLvl="0" animBg="1"/>
          <p:bldP spid="30" grpId="0" bldLvl="0" animBg="1"/>
          <p:bldP spid="31" grpId="0" bldLvl="0" animBg="1"/>
          <p:bldP spid="32" grpId="0"/>
          <p:bldP spid="33" grpId="0"/>
          <p:bldP spid="3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bldLvl="0" animBg="1"/>
          <p:bldP spid="30" grpId="0" bldLvl="0" animBg="1"/>
          <p:bldP spid="31" grpId="0" bldLvl="0" animBg="1"/>
          <p:bldP spid="32" grpId="0"/>
          <p:bldP spid="33" grpId="0"/>
          <p:bldP spid="34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 17"/>
          <p:cNvSpPr/>
          <p:nvPr/>
        </p:nvSpPr>
        <p:spPr>
          <a:xfrm flipH="1">
            <a:off x="106741" y="0"/>
            <a:ext cx="6436113" cy="6873596"/>
          </a:xfrm>
          <a:custGeom>
            <a:avLst/>
            <a:gdLst>
              <a:gd name="connsiteX0" fmla="*/ 1572046 w 10639698"/>
              <a:gd name="connsiteY0" fmla="*/ 0 h 6866632"/>
              <a:gd name="connsiteX1" fmla="*/ 5264571 w 10639698"/>
              <a:gd name="connsiteY1" fmla="*/ 0 h 6866632"/>
              <a:gd name="connsiteX2" fmla="*/ 7486457 w 10639698"/>
              <a:gd name="connsiteY2" fmla="*/ 0 h 6866632"/>
              <a:gd name="connsiteX3" fmla="*/ 10639698 w 10639698"/>
              <a:gd name="connsiteY3" fmla="*/ 0 h 6866632"/>
              <a:gd name="connsiteX4" fmla="*/ 10639698 w 10639698"/>
              <a:gd name="connsiteY4" fmla="*/ 6857554 h 6866632"/>
              <a:gd name="connsiteX5" fmla="*/ 7496924 w 10639698"/>
              <a:gd name="connsiteY5" fmla="*/ 6857554 h 6866632"/>
              <a:gd name="connsiteX6" fmla="*/ 7486457 w 10639698"/>
              <a:gd name="connsiteY6" fmla="*/ 6866632 h 6866632"/>
              <a:gd name="connsiteX7" fmla="*/ 1572046 w 10639698"/>
              <a:gd name="connsiteY7" fmla="*/ 6866632 h 6866632"/>
              <a:gd name="connsiteX8" fmla="*/ 1483885 w 10639698"/>
              <a:gd name="connsiteY8" fmla="*/ 6790170 h 6866632"/>
              <a:gd name="connsiteX9" fmla="*/ 0 w 10639698"/>
              <a:gd name="connsiteY9" fmla="*/ 3433316 h 6866632"/>
              <a:gd name="connsiteX10" fmla="*/ 1483885 w 10639698"/>
              <a:gd name="connsiteY10" fmla="*/ 76463 h 6866632"/>
              <a:gd name="connsiteX0-1" fmla="*/ 1572046 w 10639698"/>
              <a:gd name="connsiteY0-2" fmla="*/ 0 h 6866632"/>
              <a:gd name="connsiteX1-3" fmla="*/ 5264571 w 10639698"/>
              <a:gd name="connsiteY1-4" fmla="*/ 0 h 6866632"/>
              <a:gd name="connsiteX2-5" fmla="*/ 7309994 w 10639698"/>
              <a:gd name="connsiteY2-6" fmla="*/ 0 h 6866632"/>
              <a:gd name="connsiteX3-7" fmla="*/ 10639698 w 10639698"/>
              <a:gd name="connsiteY3-8" fmla="*/ 0 h 6866632"/>
              <a:gd name="connsiteX4-9" fmla="*/ 10639698 w 10639698"/>
              <a:gd name="connsiteY4-10" fmla="*/ 6857554 h 6866632"/>
              <a:gd name="connsiteX5-11" fmla="*/ 7496924 w 10639698"/>
              <a:gd name="connsiteY5-12" fmla="*/ 6857554 h 6866632"/>
              <a:gd name="connsiteX6-13" fmla="*/ 7486457 w 10639698"/>
              <a:gd name="connsiteY6-14" fmla="*/ 6866632 h 6866632"/>
              <a:gd name="connsiteX7-15" fmla="*/ 1572046 w 10639698"/>
              <a:gd name="connsiteY7-16" fmla="*/ 6866632 h 6866632"/>
              <a:gd name="connsiteX8-17" fmla="*/ 1483885 w 10639698"/>
              <a:gd name="connsiteY8-18" fmla="*/ 6790170 h 6866632"/>
              <a:gd name="connsiteX9-19" fmla="*/ 0 w 10639698"/>
              <a:gd name="connsiteY9-20" fmla="*/ 3433316 h 6866632"/>
              <a:gd name="connsiteX10-21" fmla="*/ 1483885 w 10639698"/>
              <a:gd name="connsiteY10-22" fmla="*/ 76463 h 6866632"/>
              <a:gd name="connsiteX11" fmla="*/ 1572046 w 10639698"/>
              <a:gd name="connsiteY11" fmla="*/ 0 h 6866632"/>
              <a:gd name="connsiteX0-23" fmla="*/ 1572046 w 10639698"/>
              <a:gd name="connsiteY0-24" fmla="*/ 0 h 6866632"/>
              <a:gd name="connsiteX1-25" fmla="*/ 5264571 w 10639698"/>
              <a:gd name="connsiteY1-26" fmla="*/ 0 h 6866632"/>
              <a:gd name="connsiteX2-27" fmla="*/ 10639698 w 10639698"/>
              <a:gd name="connsiteY2-28" fmla="*/ 0 h 6866632"/>
              <a:gd name="connsiteX3-29" fmla="*/ 10639698 w 10639698"/>
              <a:gd name="connsiteY3-30" fmla="*/ 6857554 h 6866632"/>
              <a:gd name="connsiteX4-31" fmla="*/ 7496924 w 10639698"/>
              <a:gd name="connsiteY4-32" fmla="*/ 6857554 h 6866632"/>
              <a:gd name="connsiteX5-33" fmla="*/ 7486457 w 10639698"/>
              <a:gd name="connsiteY5-34" fmla="*/ 6866632 h 6866632"/>
              <a:gd name="connsiteX6-35" fmla="*/ 1572046 w 10639698"/>
              <a:gd name="connsiteY6-36" fmla="*/ 6866632 h 6866632"/>
              <a:gd name="connsiteX7-37" fmla="*/ 1483885 w 10639698"/>
              <a:gd name="connsiteY7-38" fmla="*/ 6790170 h 6866632"/>
              <a:gd name="connsiteX8-39" fmla="*/ 0 w 10639698"/>
              <a:gd name="connsiteY8-40" fmla="*/ 3433316 h 6866632"/>
              <a:gd name="connsiteX9-41" fmla="*/ 1483885 w 10639698"/>
              <a:gd name="connsiteY9-42" fmla="*/ 76463 h 6866632"/>
              <a:gd name="connsiteX10-43" fmla="*/ 1572046 w 10639698"/>
              <a:gd name="connsiteY10-44" fmla="*/ 0 h 6866632"/>
              <a:gd name="connsiteX0-45" fmla="*/ 1572046 w 10639698"/>
              <a:gd name="connsiteY0-46" fmla="*/ 0 h 6866632"/>
              <a:gd name="connsiteX1-47" fmla="*/ 10639698 w 10639698"/>
              <a:gd name="connsiteY1-48" fmla="*/ 0 h 6866632"/>
              <a:gd name="connsiteX2-49" fmla="*/ 10639698 w 10639698"/>
              <a:gd name="connsiteY2-50" fmla="*/ 6857554 h 6866632"/>
              <a:gd name="connsiteX3-51" fmla="*/ 7496924 w 10639698"/>
              <a:gd name="connsiteY3-52" fmla="*/ 6857554 h 6866632"/>
              <a:gd name="connsiteX4-53" fmla="*/ 7486457 w 10639698"/>
              <a:gd name="connsiteY4-54" fmla="*/ 6866632 h 6866632"/>
              <a:gd name="connsiteX5-55" fmla="*/ 1572046 w 10639698"/>
              <a:gd name="connsiteY5-56" fmla="*/ 6866632 h 6866632"/>
              <a:gd name="connsiteX6-57" fmla="*/ 1483885 w 10639698"/>
              <a:gd name="connsiteY6-58" fmla="*/ 6790170 h 6866632"/>
              <a:gd name="connsiteX7-59" fmla="*/ 0 w 10639698"/>
              <a:gd name="connsiteY7-60" fmla="*/ 3433316 h 6866632"/>
              <a:gd name="connsiteX8-61" fmla="*/ 1483885 w 10639698"/>
              <a:gd name="connsiteY8-62" fmla="*/ 76463 h 6866632"/>
              <a:gd name="connsiteX9-63" fmla="*/ 1572046 w 10639698"/>
              <a:gd name="connsiteY9-64" fmla="*/ 0 h 6866632"/>
              <a:gd name="connsiteX0-65" fmla="*/ 1572046 w 10639698"/>
              <a:gd name="connsiteY0-66" fmla="*/ 0 h 6866632"/>
              <a:gd name="connsiteX1-67" fmla="*/ 10639698 w 10639698"/>
              <a:gd name="connsiteY1-68" fmla="*/ 0 h 6866632"/>
              <a:gd name="connsiteX2-69" fmla="*/ 10639698 w 10639698"/>
              <a:gd name="connsiteY2-70" fmla="*/ 6857554 h 6866632"/>
              <a:gd name="connsiteX3-71" fmla="*/ 7496924 w 10639698"/>
              <a:gd name="connsiteY3-72" fmla="*/ 6857554 h 6866632"/>
              <a:gd name="connsiteX4-73" fmla="*/ 1572046 w 10639698"/>
              <a:gd name="connsiteY4-74" fmla="*/ 6866632 h 6866632"/>
              <a:gd name="connsiteX5-75" fmla="*/ 1483885 w 10639698"/>
              <a:gd name="connsiteY5-76" fmla="*/ 6790170 h 6866632"/>
              <a:gd name="connsiteX6-77" fmla="*/ 0 w 10639698"/>
              <a:gd name="connsiteY6-78" fmla="*/ 3433316 h 6866632"/>
              <a:gd name="connsiteX7-79" fmla="*/ 1483885 w 10639698"/>
              <a:gd name="connsiteY7-80" fmla="*/ 76463 h 6866632"/>
              <a:gd name="connsiteX8-81" fmla="*/ 1572046 w 10639698"/>
              <a:gd name="connsiteY8-82" fmla="*/ 0 h 6866632"/>
              <a:gd name="connsiteX0-83" fmla="*/ 1572046 w 10639698"/>
              <a:gd name="connsiteY0-84" fmla="*/ 0 h 6866632"/>
              <a:gd name="connsiteX1-85" fmla="*/ 10639698 w 10639698"/>
              <a:gd name="connsiteY1-86" fmla="*/ 0 h 6866632"/>
              <a:gd name="connsiteX2-87" fmla="*/ 10639698 w 10639698"/>
              <a:gd name="connsiteY2-88" fmla="*/ 6857554 h 6866632"/>
              <a:gd name="connsiteX3-89" fmla="*/ 1572046 w 10639698"/>
              <a:gd name="connsiteY3-90" fmla="*/ 6866632 h 6866632"/>
              <a:gd name="connsiteX4-91" fmla="*/ 1483885 w 10639698"/>
              <a:gd name="connsiteY4-92" fmla="*/ 6790170 h 6866632"/>
              <a:gd name="connsiteX5-93" fmla="*/ 0 w 10639698"/>
              <a:gd name="connsiteY5-94" fmla="*/ 3433316 h 6866632"/>
              <a:gd name="connsiteX6-95" fmla="*/ 1483885 w 10639698"/>
              <a:gd name="connsiteY6-96" fmla="*/ 76463 h 6866632"/>
              <a:gd name="connsiteX7-97" fmla="*/ 1572046 w 10639698"/>
              <a:gd name="connsiteY7-98" fmla="*/ 0 h 6866632"/>
              <a:gd name="connsiteX0-99" fmla="*/ 1572046 w 10639698"/>
              <a:gd name="connsiteY0-100" fmla="*/ 0 h 6866632"/>
              <a:gd name="connsiteX1-101" fmla="*/ 6597087 w 10639698"/>
              <a:gd name="connsiteY1-102" fmla="*/ 32084 h 6866632"/>
              <a:gd name="connsiteX2-103" fmla="*/ 10639698 w 10639698"/>
              <a:gd name="connsiteY2-104" fmla="*/ 6857554 h 6866632"/>
              <a:gd name="connsiteX3-105" fmla="*/ 1572046 w 10639698"/>
              <a:gd name="connsiteY3-106" fmla="*/ 6866632 h 6866632"/>
              <a:gd name="connsiteX4-107" fmla="*/ 1483885 w 10639698"/>
              <a:gd name="connsiteY4-108" fmla="*/ 6790170 h 6866632"/>
              <a:gd name="connsiteX5-109" fmla="*/ 0 w 10639698"/>
              <a:gd name="connsiteY5-110" fmla="*/ 3433316 h 6866632"/>
              <a:gd name="connsiteX6-111" fmla="*/ 1483885 w 10639698"/>
              <a:gd name="connsiteY6-112" fmla="*/ 76463 h 6866632"/>
              <a:gd name="connsiteX7-113" fmla="*/ 1572046 w 10639698"/>
              <a:gd name="connsiteY7-114" fmla="*/ 0 h 6866632"/>
              <a:gd name="connsiteX0-115" fmla="*/ 1572046 w 6629171"/>
              <a:gd name="connsiteY0-116" fmla="*/ 0 h 6873596"/>
              <a:gd name="connsiteX1-117" fmla="*/ 6597087 w 6629171"/>
              <a:gd name="connsiteY1-118" fmla="*/ 32084 h 6873596"/>
              <a:gd name="connsiteX2-119" fmla="*/ 6629171 w 6629171"/>
              <a:gd name="connsiteY2-120" fmla="*/ 6873596 h 6873596"/>
              <a:gd name="connsiteX3-121" fmla="*/ 1572046 w 6629171"/>
              <a:gd name="connsiteY3-122" fmla="*/ 6866632 h 6873596"/>
              <a:gd name="connsiteX4-123" fmla="*/ 1483885 w 6629171"/>
              <a:gd name="connsiteY4-124" fmla="*/ 6790170 h 6873596"/>
              <a:gd name="connsiteX5-125" fmla="*/ 0 w 6629171"/>
              <a:gd name="connsiteY5-126" fmla="*/ 3433316 h 6873596"/>
              <a:gd name="connsiteX6-127" fmla="*/ 1483885 w 6629171"/>
              <a:gd name="connsiteY6-128" fmla="*/ 76463 h 6873596"/>
              <a:gd name="connsiteX7-129" fmla="*/ 1572046 w 6629171"/>
              <a:gd name="connsiteY7-130" fmla="*/ 0 h 6873596"/>
              <a:gd name="connsiteX0-131" fmla="*/ 1572046 w 6597087"/>
              <a:gd name="connsiteY0-132" fmla="*/ 0 h 6873596"/>
              <a:gd name="connsiteX1-133" fmla="*/ 6597087 w 6597087"/>
              <a:gd name="connsiteY1-134" fmla="*/ 32084 h 6873596"/>
              <a:gd name="connsiteX2-135" fmla="*/ 6581045 w 6597087"/>
              <a:gd name="connsiteY2-136" fmla="*/ 6873596 h 6873596"/>
              <a:gd name="connsiteX3-137" fmla="*/ 1572046 w 6597087"/>
              <a:gd name="connsiteY3-138" fmla="*/ 6866632 h 6873596"/>
              <a:gd name="connsiteX4-139" fmla="*/ 1483885 w 6597087"/>
              <a:gd name="connsiteY4-140" fmla="*/ 6790170 h 6873596"/>
              <a:gd name="connsiteX5-141" fmla="*/ 0 w 6597087"/>
              <a:gd name="connsiteY5-142" fmla="*/ 3433316 h 6873596"/>
              <a:gd name="connsiteX6-143" fmla="*/ 1483885 w 6597087"/>
              <a:gd name="connsiteY6-144" fmla="*/ 76463 h 6873596"/>
              <a:gd name="connsiteX7-145" fmla="*/ 1572046 w 6597087"/>
              <a:gd name="connsiteY7-146" fmla="*/ 0 h 687359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6597087" h="6873596">
                <a:moveTo>
                  <a:pt x="1572046" y="0"/>
                </a:moveTo>
                <a:lnTo>
                  <a:pt x="6597087" y="32084"/>
                </a:lnTo>
                <a:cubicBezTo>
                  <a:pt x="6591740" y="2312588"/>
                  <a:pt x="6586392" y="4593092"/>
                  <a:pt x="6581045" y="6873596"/>
                </a:cubicBezTo>
                <a:lnTo>
                  <a:pt x="1572046" y="6866632"/>
                </a:lnTo>
                <a:lnTo>
                  <a:pt x="1483885" y="6790170"/>
                </a:lnTo>
                <a:cubicBezTo>
                  <a:pt x="572304" y="5960601"/>
                  <a:pt x="0" y="4763877"/>
                  <a:pt x="0" y="3433316"/>
                </a:cubicBezTo>
                <a:cubicBezTo>
                  <a:pt x="0" y="2102756"/>
                  <a:pt x="572304" y="906032"/>
                  <a:pt x="1483885" y="76463"/>
                </a:cubicBezTo>
                <a:lnTo>
                  <a:pt x="1572046" y="0"/>
                </a:lnTo>
                <a:close/>
              </a:path>
            </a:pathLst>
          </a:custGeom>
          <a:solidFill>
            <a:srgbClr val="1D4C7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黑体简体" panose="02010601030101010101" pitchFamily="2" charset="-122"/>
            </a:endParaRPr>
          </a:p>
        </p:txBody>
      </p:sp>
      <p:sp>
        <p:nvSpPr>
          <p:cNvPr id="19" name="任意多边形 18"/>
          <p:cNvSpPr/>
          <p:nvPr/>
        </p:nvSpPr>
        <p:spPr>
          <a:xfrm flipH="1">
            <a:off x="-14607" y="6964"/>
            <a:ext cx="6163950" cy="6866632"/>
          </a:xfrm>
          <a:custGeom>
            <a:avLst/>
            <a:gdLst>
              <a:gd name="connsiteX0" fmla="*/ 1572046 w 10639698"/>
              <a:gd name="connsiteY0" fmla="*/ 0 h 6866632"/>
              <a:gd name="connsiteX1" fmla="*/ 5264571 w 10639698"/>
              <a:gd name="connsiteY1" fmla="*/ 0 h 6866632"/>
              <a:gd name="connsiteX2" fmla="*/ 7486457 w 10639698"/>
              <a:gd name="connsiteY2" fmla="*/ 0 h 6866632"/>
              <a:gd name="connsiteX3" fmla="*/ 10639698 w 10639698"/>
              <a:gd name="connsiteY3" fmla="*/ 0 h 6866632"/>
              <a:gd name="connsiteX4" fmla="*/ 10639698 w 10639698"/>
              <a:gd name="connsiteY4" fmla="*/ 6857554 h 6866632"/>
              <a:gd name="connsiteX5" fmla="*/ 7496924 w 10639698"/>
              <a:gd name="connsiteY5" fmla="*/ 6857554 h 6866632"/>
              <a:gd name="connsiteX6" fmla="*/ 7486457 w 10639698"/>
              <a:gd name="connsiteY6" fmla="*/ 6866632 h 6866632"/>
              <a:gd name="connsiteX7" fmla="*/ 1572046 w 10639698"/>
              <a:gd name="connsiteY7" fmla="*/ 6866632 h 6866632"/>
              <a:gd name="connsiteX8" fmla="*/ 1483885 w 10639698"/>
              <a:gd name="connsiteY8" fmla="*/ 6790170 h 6866632"/>
              <a:gd name="connsiteX9" fmla="*/ 0 w 10639698"/>
              <a:gd name="connsiteY9" fmla="*/ 3433316 h 6866632"/>
              <a:gd name="connsiteX10" fmla="*/ 1483885 w 10639698"/>
              <a:gd name="connsiteY10" fmla="*/ 76463 h 6866632"/>
              <a:gd name="connsiteX0-1" fmla="*/ 1572046 w 10639698"/>
              <a:gd name="connsiteY0-2" fmla="*/ 0 h 6866632"/>
              <a:gd name="connsiteX1-3" fmla="*/ 5264571 w 10639698"/>
              <a:gd name="connsiteY1-4" fmla="*/ 0 h 6866632"/>
              <a:gd name="connsiteX2-5" fmla="*/ 10639698 w 10639698"/>
              <a:gd name="connsiteY2-6" fmla="*/ 0 h 6866632"/>
              <a:gd name="connsiteX3-7" fmla="*/ 10639698 w 10639698"/>
              <a:gd name="connsiteY3-8" fmla="*/ 6857554 h 6866632"/>
              <a:gd name="connsiteX4-9" fmla="*/ 7496924 w 10639698"/>
              <a:gd name="connsiteY4-10" fmla="*/ 6857554 h 6866632"/>
              <a:gd name="connsiteX5-11" fmla="*/ 7486457 w 10639698"/>
              <a:gd name="connsiteY5-12" fmla="*/ 6866632 h 6866632"/>
              <a:gd name="connsiteX6-13" fmla="*/ 1572046 w 10639698"/>
              <a:gd name="connsiteY6-14" fmla="*/ 6866632 h 6866632"/>
              <a:gd name="connsiteX7-15" fmla="*/ 1483885 w 10639698"/>
              <a:gd name="connsiteY7-16" fmla="*/ 6790170 h 6866632"/>
              <a:gd name="connsiteX8-17" fmla="*/ 0 w 10639698"/>
              <a:gd name="connsiteY8-18" fmla="*/ 3433316 h 6866632"/>
              <a:gd name="connsiteX9-19" fmla="*/ 1483885 w 10639698"/>
              <a:gd name="connsiteY9-20" fmla="*/ 76463 h 6866632"/>
              <a:gd name="connsiteX10-21" fmla="*/ 1572046 w 10639698"/>
              <a:gd name="connsiteY10-22" fmla="*/ 0 h 6866632"/>
              <a:gd name="connsiteX0-23" fmla="*/ 1572046 w 10639698"/>
              <a:gd name="connsiteY0-24" fmla="*/ 0 h 6866632"/>
              <a:gd name="connsiteX1-25" fmla="*/ 10639698 w 10639698"/>
              <a:gd name="connsiteY1-26" fmla="*/ 0 h 6866632"/>
              <a:gd name="connsiteX2-27" fmla="*/ 10639698 w 10639698"/>
              <a:gd name="connsiteY2-28" fmla="*/ 6857554 h 6866632"/>
              <a:gd name="connsiteX3-29" fmla="*/ 7496924 w 10639698"/>
              <a:gd name="connsiteY3-30" fmla="*/ 6857554 h 6866632"/>
              <a:gd name="connsiteX4-31" fmla="*/ 7486457 w 10639698"/>
              <a:gd name="connsiteY4-32" fmla="*/ 6866632 h 6866632"/>
              <a:gd name="connsiteX5-33" fmla="*/ 1572046 w 10639698"/>
              <a:gd name="connsiteY5-34" fmla="*/ 6866632 h 6866632"/>
              <a:gd name="connsiteX6-35" fmla="*/ 1483885 w 10639698"/>
              <a:gd name="connsiteY6-36" fmla="*/ 6790170 h 6866632"/>
              <a:gd name="connsiteX7-37" fmla="*/ 0 w 10639698"/>
              <a:gd name="connsiteY7-38" fmla="*/ 3433316 h 6866632"/>
              <a:gd name="connsiteX8-39" fmla="*/ 1483885 w 10639698"/>
              <a:gd name="connsiteY8-40" fmla="*/ 76463 h 6866632"/>
              <a:gd name="connsiteX9-41" fmla="*/ 1572046 w 10639698"/>
              <a:gd name="connsiteY9-42" fmla="*/ 0 h 6866632"/>
              <a:gd name="connsiteX0-43" fmla="*/ 1572046 w 10639698"/>
              <a:gd name="connsiteY0-44" fmla="*/ 0 h 6866632"/>
              <a:gd name="connsiteX1-45" fmla="*/ 10639698 w 10639698"/>
              <a:gd name="connsiteY1-46" fmla="*/ 0 h 6866632"/>
              <a:gd name="connsiteX2-47" fmla="*/ 10639698 w 10639698"/>
              <a:gd name="connsiteY2-48" fmla="*/ 6857554 h 6866632"/>
              <a:gd name="connsiteX3-49" fmla="*/ 7496924 w 10639698"/>
              <a:gd name="connsiteY3-50" fmla="*/ 6857554 h 6866632"/>
              <a:gd name="connsiteX4-51" fmla="*/ 1572046 w 10639698"/>
              <a:gd name="connsiteY4-52" fmla="*/ 6866632 h 6866632"/>
              <a:gd name="connsiteX5-53" fmla="*/ 1483885 w 10639698"/>
              <a:gd name="connsiteY5-54" fmla="*/ 6790170 h 6866632"/>
              <a:gd name="connsiteX6-55" fmla="*/ 0 w 10639698"/>
              <a:gd name="connsiteY6-56" fmla="*/ 3433316 h 6866632"/>
              <a:gd name="connsiteX7-57" fmla="*/ 1483885 w 10639698"/>
              <a:gd name="connsiteY7-58" fmla="*/ 76463 h 6866632"/>
              <a:gd name="connsiteX8-59" fmla="*/ 1572046 w 10639698"/>
              <a:gd name="connsiteY8-60" fmla="*/ 0 h 6866632"/>
              <a:gd name="connsiteX0-61" fmla="*/ 1572046 w 10639698"/>
              <a:gd name="connsiteY0-62" fmla="*/ 0 h 6866632"/>
              <a:gd name="connsiteX1-63" fmla="*/ 6163950 w 10639698"/>
              <a:gd name="connsiteY1-64" fmla="*/ 0 h 6866632"/>
              <a:gd name="connsiteX2-65" fmla="*/ 10639698 w 10639698"/>
              <a:gd name="connsiteY2-66" fmla="*/ 6857554 h 6866632"/>
              <a:gd name="connsiteX3-67" fmla="*/ 7496924 w 10639698"/>
              <a:gd name="connsiteY3-68" fmla="*/ 6857554 h 6866632"/>
              <a:gd name="connsiteX4-69" fmla="*/ 1572046 w 10639698"/>
              <a:gd name="connsiteY4-70" fmla="*/ 6866632 h 6866632"/>
              <a:gd name="connsiteX5-71" fmla="*/ 1483885 w 10639698"/>
              <a:gd name="connsiteY5-72" fmla="*/ 6790170 h 6866632"/>
              <a:gd name="connsiteX6-73" fmla="*/ 0 w 10639698"/>
              <a:gd name="connsiteY6-74" fmla="*/ 3433316 h 6866632"/>
              <a:gd name="connsiteX7-75" fmla="*/ 1483885 w 10639698"/>
              <a:gd name="connsiteY7-76" fmla="*/ 76463 h 6866632"/>
              <a:gd name="connsiteX8-77" fmla="*/ 1572046 w 10639698"/>
              <a:gd name="connsiteY8-78" fmla="*/ 0 h 6866632"/>
              <a:gd name="connsiteX0-79" fmla="*/ 1572046 w 10639698"/>
              <a:gd name="connsiteY0-80" fmla="*/ 0 h 6866632"/>
              <a:gd name="connsiteX1-81" fmla="*/ 6163950 w 10639698"/>
              <a:gd name="connsiteY1-82" fmla="*/ 0 h 6866632"/>
              <a:gd name="connsiteX2-83" fmla="*/ 10639698 w 10639698"/>
              <a:gd name="connsiteY2-84" fmla="*/ 6857554 h 6866632"/>
              <a:gd name="connsiteX3-85" fmla="*/ 1572046 w 10639698"/>
              <a:gd name="connsiteY3-86" fmla="*/ 6866632 h 6866632"/>
              <a:gd name="connsiteX4-87" fmla="*/ 1483885 w 10639698"/>
              <a:gd name="connsiteY4-88" fmla="*/ 6790170 h 6866632"/>
              <a:gd name="connsiteX5-89" fmla="*/ 0 w 10639698"/>
              <a:gd name="connsiteY5-90" fmla="*/ 3433316 h 6866632"/>
              <a:gd name="connsiteX6-91" fmla="*/ 1483885 w 10639698"/>
              <a:gd name="connsiteY6-92" fmla="*/ 76463 h 6866632"/>
              <a:gd name="connsiteX7-93" fmla="*/ 1572046 w 10639698"/>
              <a:gd name="connsiteY7-94" fmla="*/ 0 h 6866632"/>
              <a:gd name="connsiteX0-95" fmla="*/ 1572046 w 6163950"/>
              <a:gd name="connsiteY0-96" fmla="*/ 0 h 6866632"/>
              <a:gd name="connsiteX1-97" fmla="*/ 6163950 w 6163950"/>
              <a:gd name="connsiteY1-98" fmla="*/ 0 h 6866632"/>
              <a:gd name="connsiteX2-99" fmla="*/ 6147909 w 6163950"/>
              <a:gd name="connsiteY2-100" fmla="*/ 6857554 h 6866632"/>
              <a:gd name="connsiteX3-101" fmla="*/ 1572046 w 6163950"/>
              <a:gd name="connsiteY3-102" fmla="*/ 6866632 h 6866632"/>
              <a:gd name="connsiteX4-103" fmla="*/ 1483885 w 6163950"/>
              <a:gd name="connsiteY4-104" fmla="*/ 6790170 h 6866632"/>
              <a:gd name="connsiteX5-105" fmla="*/ 0 w 6163950"/>
              <a:gd name="connsiteY5-106" fmla="*/ 3433316 h 6866632"/>
              <a:gd name="connsiteX6-107" fmla="*/ 1483885 w 6163950"/>
              <a:gd name="connsiteY6-108" fmla="*/ 76463 h 6866632"/>
              <a:gd name="connsiteX7-109" fmla="*/ 1572046 w 6163950"/>
              <a:gd name="connsiteY7-110" fmla="*/ 0 h 686663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6163950" h="6866632">
                <a:moveTo>
                  <a:pt x="1572046" y="0"/>
                </a:moveTo>
                <a:lnTo>
                  <a:pt x="6163950" y="0"/>
                </a:lnTo>
                <a:lnTo>
                  <a:pt x="6147909" y="6857554"/>
                </a:lnTo>
                <a:lnTo>
                  <a:pt x="1572046" y="6866632"/>
                </a:lnTo>
                <a:lnTo>
                  <a:pt x="1483885" y="6790170"/>
                </a:lnTo>
                <a:cubicBezTo>
                  <a:pt x="572304" y="5960601"/>
                  <a:pt x="0" y="4763877"/>
                  <a:pt x="0" y="3433316"/>
                </a:cubicBezTo>
                <a:cubicBezTo>
                  <a:pt x="0" y="2102756"/>
                  <a:pt x="572304" y="906032"/>
                  <a:pt x="1483885" y="76463"/>
                </a:cubicBezTo>
                <a:lnTo>
                  <a:pt x="1572046" y="0"/>
                </a:lnTo>
                <a:close/>
              </a:path>
            </a:pathLst>
          </a:custGeom>
          <a:blipFill dpi="0" rotWithShape="1">
            <a:blip r:embed="rId1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  <a:effectLst>
            <a:outerShdw blurRad="3683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黑体简体" panose="02010601030101010101" pitchFamily="2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244079" y="1315264"/>
            <a:ext cx="2154014" cy="4050564"/>
          </a:xfrm>
          <a:prstGeom prst="ellipse">
            <a:avLst/>
          </a:prstGeom>
          <a:noFill/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19900" dirty="0" smtClean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05</a:t>
            </a:r>
            <a:endParaRPr lang="zh-CN" altLang="en-US" sz="199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110016" y="2213811"/>
            <a:ext cx="6320589" cy="27752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704751" y="4048467"/>
            <a:ext cx="59773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方正黑体简体" panose="02010601030101010101" pitchFamily="2" charset="-122"/>
              </a:rPr>
              <a:t>加入购物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方正黑体简体" panose="02010601030101010101" pitchFamily="2" charset="-122"/>
              </a:rPr>
              <a:t>车并且付款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75213" y="2796351"/>
            <a:ext cx="3579826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400" b="1" dirty="0" smtClean="0">
                <a:solidFill>
                  <a:srgbClr val="414141"/>
                </a:solidFill>
                <a:ea typeface="方正黑体简体" panose="02010601030101010101" pitchFamily="2" charset="-122"/>
              </a:rPr>
              <a:t>购物</a:t>
            </a:r>
            <a:r>
              <a:rPr lang="zh-CN" altLang="en-US" sz="4400" b="1" dirty="0" smtClean="0">
                <a:solidFill>
                  <a:srgbClr val="414141"/>
                </a:solidFill>
                <a:ea typeface="方正黑体简体" panose="02010601030101010101" pitchFamily="2" charset="-122"/>
              </a:rPr>
              <a:t>车及付款</a:t>
            </a:r>
            <a:endParaRPr lang="zh-CN" altLang="en-US" sz="4400" b="1" dirty="0">
              <a:solidFill>
                <a:srgbClr val="414141"/>
              </a:solidFill>
              <a:ea typeface="方正黑体简体" panose="02010601030101010101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791201" y="3742254"/>
            <a:ext cx="641683" cy="0"/>
          </a:xfrm>
          <a:prstGeom prst="line">
            <a:avLst/>
          </a:prstGeom>
          <a:ln w="57150">
            <a:solidFill>
              <a:srgbClr val="1D4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/>
      <p:bldP spid="6" grpId="0" animBg="1"/>
      <p:bldP spid="4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 47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11442895" y="5869744"/>
            <a:ext cx="1498209" cy="1498209"/>
          </a:xfrm>
          <a:prstGeom prst="ellipse">
            <a:avLst/>
          </a:prstGeom>
          <a:solidFill>
            <a:schemeClr val="bg1"/>
          </a:solidFill>
          <a:ln w="190500">
            <a:solidFill>
              <a:srgbClr val="1D4C77"/>
            </a:solidFill>
          </a:ln>
          <a:effectLst>
            <a:outerShdw blurRad="381000" dist="101600" dir="75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-3600" y="140555"/>
            <a:ext cx="935502" cy="768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 smtClean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05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596521" y="881860"/>
            <a:ext cx="59773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方正黑体简体" panose="02010601030101010101" pitchFamily="2" charset="-122"/>
              </a:rPr>
              <a:t>Introduction to Business Planning Projects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568385" y="432980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 smtClean="0">
                <a:solidFill>
                  <a:srgbClr val="414141"/>
                </a:solidFill>
                <a:ea typeface="方正黑体简体" panose="02010601030101010101" pitchFamily="2" charset="-122"/>
              </a:rPr>
              <a:t>购物</a:t>
            </a:r>
            <a:r>
              <a:rPr lang="zh-CN" altLang="en-US" sz="2800" b="1" dirty="0" smtClean="0">
                <a:solidFill>
                  <a:srgbClr val="414141"/>
                </a:solidFill>
                <a:ea typeface="方正黑体简体" panose="02010601030101010101" pitchFamily="2" charset="-122"/>
              </a:rPr>
              <a:t>车无商品</a:t>
            </a:r>
            <a:endParaRPr lang="zh-CN" altLang="en-US" sz="2800" b="1" dirty="0">
              <a:solidFill>
                <a:srgbClr val="414141"/>
              </a:solidFill>
              <a:ea typeface="方正黑体简体" panose="02010601030101010101" pitchFamily="2" charset="-122"/>
            </a:endParaRPr>
          </a:p>
        </p:txBody>
      </p:sp>
      <p:pic>
        <p:nvPicPr>
          <p:cNvPr id="1026" name="Picture 2" descr="C:\Users\Administrator\Desktop\无商品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336675" y="1328738"/>
            <a:ext cx="9688513" cy="405765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ldLvl="0" animBg="1"/>
      <p:bldP spid="49" grpId="0" bldLvl="0" animBg="1"/>
      <p:bldP spid="50" grpId="0"/>
      <p:bldP spid="54" grpId="0"/>
      <p:bldP spid="5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 47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11442895" y="5869744"/>
            <a:ext cx="1498209" cy="1498209"/>
          </a:xfrm>
          <a:prstGeom prst="ellipse">
            <a:avLst/>
          </a:prstGeom>
          <a:solidFill>
            <a:schemeClr val="bg1"/>
          </a:solidFill>
          <a:ln w="190500">
            <a:solidFill>
              <a:srgbClr val="1D4C77"/>
            </a:solidFill>
          </a:ln>
          <a:effectLst>
            <a:outerShdw blurRad="381000" dist="101600" dir="75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-3600" y="140555"/>
            <a:ext cx="935502" cy="768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 smtClean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05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596521" y="881860"/>
            <a:ext cx="59773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方正黑体简体" panose="02010601030101010101" pitchFamily="2" charset="-122"/>
              </a:rPr>
              <a:t>Introduction to Business Planning Projects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568385" y="432980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 smtClean="0">
                <a:solidFill>
                  <a:srgbClr val="414141"/>
                </a:solidFill>
                <a:ea typeface="方正黑体简体" panose="02010601030101010101" pitchFamily="2" charset="-122"/>
              </a:rPr>
              <a:t>购物</a:t>
            </a:r>
            <a:r>
              <a:rPr lang="zh-CN" altLang="en-US" sz="2800" b="1" dirty="0" smtClean="0">
                <a:solidFill>
                  <a:srgbClr val="414141"/>
                </a:solidFill>
                <a:ea typeface="方正黑体简体" panose="02010601030101010101" pitchFamily="2" charset="-122"/>
              </a:rPr>
              <a:t>车有商品</a:t>
            </a:r>
            <a:endParaRPr lang="zh-CN" altLang="en-US" sz="2800" b="1" dirty="0">
              <a:solidFill>
                <a:srgbClr val="414141"/>
              </a:solidFill>
              <a:ea typeface="方正黑体简体" panose="02010601030101010101" pitchFamily="2" charset="-122"/>
            </a:endParaRPr>
          </a:p>
        </p:txBody>
      </p:sp>
      <p:pic>
        <p:nvPicPr>
          <p:cNvPr id="2050" name="Picture 2" descr="C:\Users\Administrator\Desktop\有商品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52251" y="1250576"/>
            <a:ext cx="11393487" cy="457200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ldLvl="0" animBg="1"/>
      <p:bldP spid="49" grpId="0" bldLvl="0" animBg="1"/>
      <p:bldP spid="50" grpId="0"/>
      <p:bldP spid="54" grpId="0"/>
      <p:bldP spid="5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 47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11442895" y="5869744"/>
            <a:ext cx="1498209" cy="1498209"/>
          </a:xfrm>
          <a:prstGeom prst="ellipse">
            <a:avLst/>
          </a:prstGeom>
          <a:solidFill>
            <a:schemeClr val="bg1"/>
          </a:solidFill>
          <a:ln w="190500">
            <a:solidFill>
              <a:srgbClr val="1D4C77"/>
            </a:solidFill>
          </a:ln>
          <a:effectLst>
            <a:outerShdw blurRad="381000" dist="101600" dir="75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-3600" y="140555"/>
            <a:ext cx="935502" cy="768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 smtClean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05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596521" y="881860"/>
            <a:ext cx="59773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方正黑体简体" panose="02010601030101010101" pitchFamily="2" charset="-122"/>
              </a:rPr>
              <a:t>Introduction to Business Planning Projects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568385" y="432980"/>
            <a:ext cx="343074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 smtClean="0">
                <a:solidFill>
                  <a:srgbClr val="414141"/>
                </a:solidFill>
                <a:ea typeface="方正黑体简体" panose="02010601030101010101" pitchFamily="2" charset="-122"/>
              </a:rPr>
              <a:t>未</a:t>
            </a:r>
            <a:r>
              <a:rPr lang="zh-CN" altLang="en-US" sz="2800" b="1" dirty="0" smtClean="0">
                <a:solidFill>
                  <a:srgbClr val="414141"/>
                </a:solidFill>
                <a:ea typeface="方正黑体简体" panose="02010601030101010101" pitchFamily="2" charset="-122"/>
              </a:rPr>
              <a:t>登录状态下购物车</a:t>
            </a:r>
            <a:endParaRPr lang="zh-CN" altLang="en-US" sz="2800" b="1" dirty="0">
              <a:solidFill>
                <a:srgbClr val="414141"/>
              </a:solidFill>
              <a:ea typeface="方正黑体简体" panose="02010601030101010101" pitchFamily="2" charset="-122"/>
            </a:endParaRPr>
          </a:p>
        </p:txBody>
      </p:sp>
      <p:pic>
        <p:nvPicPr>
          <p:cNvPr id="3074" name="Picture 2" descr="C:\Users\Administrator\Desktop\未登录.PNG"/>
          <p:cNvPicPr>
            <a:picLocks noChangeAspect="1" noChangeArrowheads="1"/>
          </p:cNvPicPr>
          <p:nvPr/>
        </p:nvPicPr>
        <p:blipFill>
          <a:blip r:embed="rId1" cstate="print"/>
          <a:srcRect b="24884"/>
          <a:stretch>
            <a:fillRect/>
          </a:stretch>
        </p:blipFill>
        <p:spPr bwMode="auto">
          <a:xfrm>
            <a:off x="400142" y="1484311"/>
            <a:ext cx="11422063" cy="4873626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ldLvl="0" animBg="1"/>
      <p:bldP spid="49" grpId="0" bldLvl="0" animBg="1"/>
      <p:bldP spid="50" grpId="0"/>
      <p:bldP spid="54" grpId="0"/>
      <p:bldP spid="5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 47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11442895" y="5869744"/>
            <a:ext cx="1498209" cy="1498209"/>
          </a:xfrm>
          <a:prstGeom prst="ellipse">
            <a:avLst/>
          </a:prstGeom>
          <a:solidFill>
            <a:schemeClr val="bg1"/>
          </a:solidFill>
          <a:ln w="190500">
            <a:solidFill>
              <a:srgbClr val="1D4C77"/>
            </a:solidFill>
          </a:ln>
          <a:effectLst>
            <a:outerShdw blurRad="381000" dist="101600" dir="75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-3600" y="140555"/>
            <a:ext cx="935502" cy="768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 smtClean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05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596521" y="881860"/>
            <a:ext cx="59773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方正黑体简体" panose="02010601030101010101" pitchFamily="2" charset="-122"/>
              </a:rPr>
              <a:t>Introduction to Business Planning Projects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568385" y="432980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 smtClean="0">
                <a:solidFill>
                  <a:srgbClr val="414141"/>
                </a:solidFill>
                <a:ea typeface="方正黑体简体" panose="02010601030101010101" pitchFamily="2" charset="-122"/>
              </a:rPr>
              <a:t>提交订单</a:t>
            </a:r>
            <a:endParaRPr lang="zh-CN" altLang="en-US" sz="2800" b="1" dirty="0">
              <a:solidFill>
                <a:srgbClr val="414141"/>
              </a:solidFill>
              <a:ea typeface="方正黑体简体" panose="02010601030101010101" pitchFamily="2" charset="-122"/>
            </a:endParaRPr>
          </a:p>
        </p:txBody>
      </p:sp>
      <p:pic>
        <p:nvPicPr>
          <p:cNvPr id="4098" name="Picture 2" descr="C:\Users\Administrator\Desktop\提交订单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293813" y="1681163"/>
            <a:ext cx="9602787" cy="3495675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ldLvl="0" animBg="1"/>
      <p:bldP spid="49" grpId="0" bldLvl="0" animBg="1"/>
      <p:bldP spid="50" grpId="0"/>
      <p:bldP spid="54" grpId="0"/>
      <p:bldP spid="5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 47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11442895" y="5869744"/>
            <a:ext cx="1498209" cy="1498209"/>
          </a:xfrm>
          <a:prstGeom prst="ellipse">
            <a:avLst/>
          </a:prstGeom>
          <a:solidFill>
            <a:schemeClr val="bg1"/>
          </a:solidFill>
          <a:ln w="190500">
            <a:solidFill>
              <a:srgbClr val="1D4C77"/>
            </a:solidFill>
          </a:ln>
          <a:effectLst>
            <a:outerShdw blurRad="381000" dist="101600" dir="75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-3600" y="140555"/>
            <a:ext cx="935502" cy="768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 smtClean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05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596521" y="881860"/>
            <a:ext cx="59773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方正黑体简体" panose="02010601030101010101" pitchFamily="2" charset="-122"/>
              </a:rPr>
              <a:t>Introduction to Business Planning Projects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568385" y="432980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 smtClean="0">
                <a:solidFill>
                  <a:srgbClr val="414141"/>
                </a:solidFill>
                <a:ea typeface="方正黑体简体" panose="02010601030101010101" pitchFamily="2" charset="-122"/>
              </a:rPr>
              <a:t>订单列表</a:t>
            </a:r>
            <a:endParaRPr lang="zh-CN" altLang="en-US" sz="2800" b="1" dirty="0">
              <a:solidFill>
                <a:srgbClr val="414141"/>
              </a:solidFill>
              <a:ea typeface="方正黑体简体" panose="02010601030101010101" pitchFamily="2" charset="-122"/>
            </a:endParaRPr>
          </a:p>
        </p:txBody>
      </p:sp>
      <p:pic>
        <p:nvPicPr>
          <p:cNvPr id="5122" name="Picture 2" descr="C:\Users\Administrator\Desktop\订单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917575" y="3109913"/>
            <a:ext cx="10355263" cy="638175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ldLvl="0" animBg="1"/>
      <p:bldP spid="49" grpId="0" bldLvl="0" animBg="1"/>
      <p:bldP spid="50" grpId="0"/>
      <p:bldP spid="54" grpId="0"/>
      <p:bldP spid="5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 47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11442895" y="5869744"/>
            <a:ext cx="1498209" cy="1498209"/>
          </a:xfrm>
          <a:prstGeom prst="ellipse">
            <a:avLst/>
          </a:prstGeom>
          <a:solidFill>
            <a:schemeClr val="bg1"/>
          </a:solidFill>
          <a:ln w="190500">
            <a:solidFill>
              <a:srgbClr val="1D4C77"/>
            </a:solidFill>
          </a:ln>
          <a:effectLst>
            <a:outerShdw blurRad="381000" dist="101600" dir="75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-3600" y="140555"/>
            <a:ext cx="935502" cy="768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 smtClean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05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596521" y="881860"/>
            <a:ext cx="59773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方正黑体简体" panose="02010601030101010101" pitchFamily="2" charset="-122"/>
              </a:rPr>
              <a:t>Introduction to Business Planning Projects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568385" y="432980"/>
            <a:ext cx="2820003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 smtClean="0">
                <a:solidFill>
                  <a:srgbClr val="414141"/>
                </a:solidFill>
                <a:ea typeface="方正黑体简体" panose="02010601030101010101" pitchFamily="2" charset="-122"/>
              </a:rPr>
              <a:t>付款</a:t>
            </a:r>
            <a:r>
              <a:rPr lang="en-US" altLang="zh-CN" sz="2800" b="1" dirty="0" smtClean="0">
                <a:solidFill>
                  <a:srgbClr val="414141"/>
                </a:solidFill>
                <a:ea typeface="方正黑体简体" panose="02010601030101010101" pitchFamily="2" charset="-122"/>
              </a:rPr>
              <a:t>-</a:t>
            </a:r>
            <a:r>
              <a:rPr lang="zh-CN" altLang="en-US" sz="2800" b="1" dirty="0" smtClean="0">
                <a:solidFill>
                  <a:srgbClr val="414141"/>
                </a:solidFill>
                <a:ea typeface="方正黑体简体" panose="02010601030101010101" pitchFamily="2" charset="-122"/>
              </a:rPr>
              <a:t>支付宝跳转</a:t>
            </a:r>
            <a:endParaRPr lang="zh-CN" altLang="en-US" sz="2800" b="1" dirty="0">
              <a:solidFill>
                <a:srgbClr val="414141"/>
              </a:solidFill>
              <a:ea typeface="方正黑体简体" panose="02010601030101010101" pitchFamily="2" charset="-122"/>
            </a:endParaRPr>
          </a:p>
        </p:txBody>
      </p:sp>
      <p:pic>
        <p:nvPicPr>
          <p:cNvPr id="6146" name="Picture 2" descr="C:\Users\Administrator\Desktop\支付宝跳转.PNG"/>
          <p:cNvPicPr>
            <a:picLocks noChangeAspect="1" noChangeArrowheads="1"/>
          </p:cNvPicPr>
          <p:nvPr/>
        </p:nvPicPr>
        <p:blipFill>
          <a:blip r:embed="rId1" cstate="print"/>
          <a:srcRect l="13516" t="8771" r="11854"/>
          <a:stretch>
            <a:fillRect/>
          </a:stretch>
        </p:blipFill>
        <p:spPr bwMode="auto">
          <a:xfrm>
            <a:off x="2043113" y="1300163"/>
            <a:ext cx="7786688" cy="4824972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ldLvl="0" animBg="1"/>
      <p:bldP spid="49" grpId="0" bldLvl="0" animBg="1"/>
      <p:bldP spid="50" grpId="0"/>
      <p:bldP spid="54" grpId="0"/>
      <p:bldP spid="5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 47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11442895" y="5869744"/>
            <a:ext cx="1498209" cy="1498209"/>
          </a:xfrm>
          <a:prstGeom prst="ellipse">
            <a:avLst/>
          </a:prstGeom>
          <a:solidFill>
            <a:schemeClr val="bg1"/>
          </a:solidFill>
          <a:ln w="190500">
            <a:solidFill>
              <a:srgbClr val="1D4C77"/>
            </a:solidFill>
          </a:ln>
          <a:effectLst>
            <a:outerShdw blurRad="381000" dist="101600" dir="75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-3600" y="140555"/>
            <a:ext cx="935502" cy="768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 smtClean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05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596521" y="881860"/>
            <a:ext cx="59773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方正黑体简体" panose="02010601030101010101" pitchFamily="2" charset="-122"/>
              </a:rPr>
              <a:t>Introduction to Business Planning Projects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568385" y="432980"/>
            <a:ext cx="4262705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 smtClean="0">
                <a:solidFill>
                  <a:srgbClr val="414141"/>
                </a:solidFill>
                <a:ea typeface="方正黑体简体" panose="02010601030101010101" pitchFamily="2" charset="-122"/>
              </a:rPr>
              <a:t>付款</a:t>
            </a:r>
            <a:r>
              <a:rPr lang="en-US" altLang="zh-CN" sz="2800" b="1" dirty="0" smtClean="0">
                <a:solidFill>
                  <a:srgbClr val="414141"/>
                </a:solidFill>
                <a:ea typeface="方正黑体简体" panose="02010601030101010101" pitchFamily="2" charset="-122"/>
              </a:rPr>
              <a:t>-</a:t>
            </a:r>
            <a:r>
              <a:rPr lang="zh-CN" altLang="en-US" sz="2800" b="1" dirty="0" smtClean="0">
                <a:solidFill>
                  <a:srgbClr val="414141"/>
                </a:solidFill>
                <a:ea typeface="方正黑体简体" panose="02010601030101010101" pitchFamily="2" charset="-122"/>
              </a:rPr>
              <a:t>沙箱测试环境未付款</a:t>
            </a:r>
            <a:endParaRPr lang="zh-CN" altLang="en-US" sz="2800" b="1" dirty="0">
              <a:solidFill>
                <a:srgbClr val="414141"/>
              </a:solidFill>
              <a:ea typeface="方正黑体简体" panose="02010601030101010101" pitchFamily="2" charset="-122"/>
            </a:endParaRPr>
          </a:p>
        </p:txBody>
      </p:sp>
      <p:pic>
        <p:nvPicPr>
          <p:cNvPr id="7170" name="Picture 2" descr="C:\Users\Administrator\Desktop\沙箱测试环境未付款之前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371600" y="1272894"/>
            <a:ext cx="10412226" cy="5194581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ldLvl="0" animBg="1"/>
      <p:bldP spid="49" grpId="0" bldLvl="0" animBg="1"/>
      <p:bldP spid="50" grpId="0"/>
      <p:bldP spid="54" grpId="0"/>
      <p:bldP spid="5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6577610" y="2181894"/>
            <a:ext cx="3446391" cy="3446391"/>
            <a:chOff x="6050212" y="1217228"/>
            <a:chExt cx="4285654" cy="4285654"/>
          </a:xfrm>
        </p:grpSpPr>
        <p:sp>
          <p:nvSpPr>
            <p:cNvPr id="3" name="矩形 2"/>
            <p:cNvSpPr/>
            <p:nvPr/>
          </p:nvSpPr>
          <p:spPr>
            <a:xfrm rot="2700000">
              <a:off x="6050212" y="1217228"/>
              <a:ext cx="4285654" cy="4285654"/>
            </a:xfrm>
            <a:prstGeom prst="rect">
              <a:avLst/>
            </a:prstGeom>
            <a:blipFill dpi="0" rotWithShape="1">
              <a:blip r:embed="rId1" cstate="screen"/>
              <a:srcRect/>
              <a:stretch>
                <a:fillRect/>
              </a:stretch>
            </a:blipFill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 rot="2700000">
              <a:off x="7123274" y="2290289"/>
              <a:ext cx="2139532" cy="2139532"/>
            </a:xfrm>
            <a:prstGeom prst="rect">
              <a:avLst/>
            </a:prstGeom>
            <a:solidFill>
              <a:srgbClr val="1D4C77">
                <a:alpha val="90000"/>
              </a:srgbClr>
            </a:solidFill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299210" y="2978150"/>
            <a:ext cx="5784850" cy="3449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800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1.</a:t>
            </a:r>
            <a:r>
              <a:rPr lang="zh-CN" altLang="en-US" sz="2800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支持管理员对商品的增删改查</a:t>
            </a:r>
            <a:endParaRPr lang="zh-CN" altLang="en-US" sz="2800" dirty="0">
              <a:solidFill>
                <a:srgbClr val="686769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2800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2.</a:t>
            </a:r>
            <a:r>
              <a:rPr lang="zh-CN" altLang="en-US" sz="2800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支持修改个人信息的用户管理</a:t>
            </a:r>
            <a:endParaRPr lang="zh-CN" altLang="en-US" sz="2800" dirty="0">
              <a:solidFill>
                <a:srgbClr val="686769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2800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3.</a:t>
            </a:r>
            <a:r>
              <a:rPr lang="zh-CN" altLang="en-US" sz="2800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具有商品的分类管理能力</a:t>
            </a:r>
            <a:endParaRPr lang="zh-CN" altLang="en-US" sz="2800" dirty="0">
              <a:solidFill>
                <a:srgbClr val="686769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2800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4.</a:t>
            </a:r>
            <a:r>
              <a:rPr lang="zh-CN" altLang="en-US" sz="2800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实现支付宝接口付款</a:t>
            </a:r>
            <a:endParaRPr lang="zh-CN" altLang="en-US" sz="2800" dirty="0">
              <a:solidFill>
                <a:srgbClr val="686769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2800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5.</a:t>
            </a:r>
            <a:r>
              <a:rPr lang="zh-CN" altLang="en-US" sz="2800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实现订单管理</a:t>
            </a:r>
            <a:endParaRPr lang="zh-CN" altLang="en-US" sz="2800" dirty="0">
              <a:solidFill>
                <a:srgbClr val="686769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endParaRPr lang="zh-CN" altLang="en-US" sz="2800" dirty="0">
              <a:solidFill>
                <a:srgbClr val="686769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6" name="TextBox 7"/>
          <p:cNvSpPr txBox="1"/>
          <p:nvPr/>
        </p:nvSpPr>
        <p:spPr>
          <a:xfrm>
            <a:off x="1299210" y="1861185"/>
            <a:ext cx="428942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accent3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产品功能描述</a:t>
            </a:r>
            <a:endParaRPr lang="zh-CN" altLang="en-US" sz="2400" dirty="0">
              <a:solidFill>
                <a:schemeClr val="accent3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8121227" y="3259739"/>
            <a:ext cx="391524" cy="391410"/>
          </a:xfrm>
          <a:custGeom>
            <a:avLst/>
            <a:gdLst>
              <a:gd name="T0" fmla="*/ 1243 w 1456"/>
              <a:gd name="T1" fmla="*/ 213 h 1456"/>
              <a:gd name="T2" fmla="*/ 1243 w 1456"/>
              <a:gd name="T3" fmla="*/ 1243 h 1456"/>
              <a:gd name="T4" fmla="*/ 213 w 1456"/>
              <a:gd name="T5" fmla="*/ 1243 h 1456"/>
              <a:gd name="T6" fmla="*/ 213 w 1456"/>
              <a:gd name="T7" fmla="*/ 213 h 1456"/>
              <a:gd name="T8" fmla="*/ 1200 w 1456"/>
              <a:gd name="T9" fmla="*/ 256 h 1456"/>
              <a:gd name="T10" fmla="*/ 1020 w 1456"/>
              <a:gd name="T11" fmla="*/ 220 h 1456"/>
              <a:gd name="T12" fmla="*/ 1318 w 1456"/>
              <a:gd name="T13" fmla="*/ 414 h 1456"/>
              <a:gd name="T14" fmla="*/ 1395 w 1456"/>
              <a:gd name="T15" fmla="*/ 698 h 1456"/>
              <a:gd name="T16" fmla="*/ 1109 w 1456"/>
              <a:gd name="T17" fmla="*/ 475 h 1456"/>
              <a:gd name="T18" fmla="*/ 1395 w 1456"/>
              <a:gd name="T19" fmla="*/ 698 h 1456"/>
              <a:gd name="T20" fmla="*/ 1319 w 1456"/>
              <a:gd name="T21" fmla="*/ 1039 h 1456"/>
              <a:gd name="T22" fmla="*/ 1020 w 1456"/>
              <a:gd name="T23" fmla="*/ 1236 h 1456"/>
              <a:gd name="T24" fmla="*/ 1200 w 1456"/>
              <a:gd name="T25" fmla="*/ 1200 h 1456"/>
              <a:gd name="T26" fmla="*/ 1395 w 1456"/>
              <a:gd name="T27" fmla="*/ 758 h 1456"/>
              <a:gd name="T28" fmla="*/ 1109 w 1456"/>
              <a:gd name="T29" fmla="*/ 979 h 1456"/>
              <a:gd name="T30" fmla="*/ 256 w 1456"/>
              <a:gd name="T31" fmla="*/ 1200 h 1456"/>
              <a:gd name="T32" fmla="*/ 436 w 1456"/>
              <a:gd name="T33" fmla="*/ 1236 h 1456"/>
              <a:gd name="T34" fmla="*/ 137 w 1456"/>
              <a:gd name="T35" fmla="*/ 1039 h 1456"/>
              <a:gd name="T36" fmla="*/ 61 w 1456"/>
              <a:gd name="T37" fmla="*/ 758 h 1456"/>
              <a:gd name="T38" fmla="*/ 347 w 1456"/>
              <a:gd name="T39" fmla="*/ 979 h 1456"/>
              <a:gd name="T40" fmla="*/ 61 w 1456"/>
              <a:gd name="T41" fmla="*/ 758 h 1456"/>
              <a:gd name="T42" fmla="*/ 138 w 1456"/>
              <a:gd name="T43" fmla="*/ 414 h 1456"/>
              <a:gd name="T44" fmla="*/ 436 w 1456"/>
              <a:gd name="T45" fmla="*/ 220 h 1456"/>
              <a:gd name="T46" fmla="*/ 256 w 1456"/>
              <a:gd name="T47" fmla="*/ 256 h 1456"/>
              <a:gd name="T48" fmla="*/ 61 w 1456"/>
              <a:gd name="T49" fmla="*/ 698 h 1456"/>
              <a:gd name="T50" fmla="*/ 347 w 1456"/>
              <a:gd name="T51" fmla="*/ 475 h 1456"/>
              <a:gd name="T52" fmla="*/ 383 w 1456"/>
              <a:gd name="T53" fmla="*/ 698 h 1456"/>
              <a:gd name="T54" fmla="*/ 698 w 1456"/>
              <a:gd name="T55" fmla="*/ 475 h 1456"/>
              <a:gd name="T56" fmla="*/ 383 w 1456"/>
              <a:gd name="T57" fmla="*/ 698 h 1456"/>
              <a:gd name="T58" fmla="*/ 1073 w 1456"/>
              <a:gd name="T59" fmla="*/ 698 h 1456"/>
              <a:gd name="T60" fmla="*/ 758 w 1456"/>
              <a:gd name="T61" fmla="*/ 475 h 1456"/>
              <a:gd name="T62" fmla="*/ 1073 w 1456"/>
              <a:gd name="T63" fmla="*/ 758 h 1456"/>
              <a:gd name="T64" fmla="*/ 758 w 1456"/>
              <a:gd name="T65" fmla="*/ 979 h 1456"/>
              <a:gd name="T66" fmla="*/ 1073 w 1456"/>
              <a:gd name="T67" fmla="*/ 758 h 1456"/>
              <a:gd name="T68" fmla="*/ 383 w 1456"/>
              <a:gd name="T69" fmla="*/ 758 h 1456"/>
              <a:gd name="T70" fmla="*/ 698 w 1456"/>
              <a:gd name="T71" fmla="*/ 979 h 1456"/>
              <a:gd name="T72" fmla="*/ 967 w 1456"/>
              <a:gd name="T73" fmla="*/ 249 h 1456"/>
              <a:gd name="T74" fmla="*/ 758 w 1456"/>
              <a:gd name="T75" fmla="*/ 414 h 1456"/>
              <a:gd name="T76" fmla="*/ 967 w 1456"/>
              <a:gd name="T77" fmla="*/ 249 h 1456"/>
              <a:gd name="T78" fmla="*/ 1033 w 1456"/>
              <a:gd name="T79" fmla="*/ 1039 h 1456"/>
              <a:gd name="T80" fmla="*/ 758 w 1456"/>
              <a:gd name="T81" fmla="*/ 1393 h 1456"/>
              <a:gd name="T82" fmla="*/ 489 w 1456"/>
              <a:gd name="T83" fmla="*/ 1207 h 1456"/>
              <a:gd name="T84" fmla="*/ 698 w 1456"/>
              <a:gd name="T85" fmla="*/ 1039 h 1456"/>
              <a:gd name="T86" fmla="*/ 489 w 1456"/>
              <a:gd name="T87" fmla="*/ 1207 h 1456"/>
              <a:gd name="T88" fmla="*/ 423 w 1456"/>
              <a:gd name="T89" fmla="*/ 414 h 1456"/>
              <a:gd name="T90" fmla="*/ 698 w 1456"/>
              <a:gd name="T91" fmla="*/ 63 h 1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456" h="1456">
                <a:moveTo>
                  <a:pt x="728" y="0"/>
                </a:moveTo>
                <a:cubicBezTo>
                  <a:pt x="929" y="0"/>
                  <a:pt x="1111" y="81"/>
                  <a:pt x="1243" y="213"/>
                </a:cubicBezTo>
                <a:cubicBezTo>
                  <a:pt x="1375" y="345"/>
                  <a:pt x="1456" y="527"/>
                  <a:pt x="1456" y="728"/>
                </a:cubicBezTo>
                <a:cubicBezTo>
                  <a:pt x="1456" y="929"/>
                  <a:pt x="1375" y="1111"/>
                  <a:pt x="1243" y="1243"/>
                </a:cubicBezTo>
                <a:cubicBezTo>
                  <a:pt x="1111" y="1375"/>
                  <a:pt x="929" y="1456"/>
                  <a:pt x="728" y="1456"/>
                </a:cubicBezTo>
                <a:cubicBezTo>
                  <a:pt x="527" y="1456"/>
                  <a:pt x="345" y="1375"/>
                  <a:pt x="213" y="1243"/>
                </a:cubicBezTo>
                <a:cubicBezTo>
                  <a:pt x="81" y="1111"/>
                  <a:pt x="0" y="929"/>
                  <a:pt x="0" y="728"/>
                </a:cubicBezTo>
                <a:cubicBezTo>
                  <a:pt x="0" y="527"/>
                  <a:pt x="81" y="345"/>
                  <a:pt x="213" y="213"/>
                </a:cubicBezTo>
                <a:cubicBezTo>
                  <a:pt x="345" y="81"/>
                  <a:pt x="527" y="0"/>
                  <a:pt x="728" y="0"/>
                </a:cubicBezTo>
                <a:close/>
                <a:moveTo>
                  <a:pt x="1200" y="256"/>
                </a:moveTo>
                <a:cubicBezTo>
                  <a:pt x="1124" y="180"/>
                  <a:pt x="1030" y="122"/>
                  <a:pt x="925" y="89"/>
                </a:cubicBezTo>
                <a:cubicBezTo>
                  <a:pt x="960" y="124"/>
                  <a:pt x="992" y="169"/>
                  <a:pt x="1020" y="220"/>
                </a:cubicBezTo>
                <a:cubicBezTo>
                  <a:pt x="1050" y="277"/>
                  <a:pt x="1076" y="342"/>
                  <a:pt x="1095" y="414"/>
                </a:cubicBezTo>
                <a:cubicBezTo>
                  <a:pt x="1318" y="414"/>
                  <a:pt x="1318" y="414"/>
                  <a:pt x="1318" y="414"/>
                </a:cubicBezTo>
                <a:cubicBezTo>
                  <a:pt x="1287" y="356"/>
                  <a:pt x="1247" y="302"/>
                  <a:pt x="1200" y="256"/>
                </a:cubicBezTo>
                <a:close/>
                <a:moveTo>
                  <a:pt x="1395" y="698"/>
                </a:moveTo>
                <a:cubicBezTo>
                  <a:pt x="1392" y="619"/>
                  <a:pt x="1375" y="544"/>
                  <a:pt x="1346" y="475"/>
                </a:cubicBezTo>
                <a:cubicBezTo>
                  <a:pt x="1109" y="475"/>
                  <a:pt x="1109" y="475"/>
                  <a:pt x="1109" y="475"/>
                </a:cubicBezTo>
                <a:cubicBezTo>
                  <a:pt x="1123" y="545"/>
                  <a:pt x="1131" y="620"/>
                  <a:pt x="1133" y="698"/>
                </a:cubicBezTo>
                <a:cubicBezTo>
                  <a:pt x="1395" y="698"/>
                  <a:pt x="1395" y="698"/>
                  <a:pt x="1395" y="698"/>
                </a:cubicBezTo>
                <a:close/>
                <a:moveTo>
                  <a:pt x="1200" y="1200"/>
                </a:moveTo>
                <a:cubicBezTo>
                  <a:pt x="1248" y="1153"/>
                  <a:pt x="1288" y="1099"/>
                  <a:pt x="1319" y="1039"/>
                </a:cubicBezTo>
                <a:cubicBezTo>
                  <a:pt x="1095" y="1039"/>
                  <a:pt x="1095" y="1039"/>
                  <a:pt x="1095" y="1039"/>
                </a:cubicBezTo>
                <a:cubicBezTo>
                  <a:pt x="1076" y="1112"/>
                  <a:pt x="1051" y="1179"/>
                  <a:pt x="1020" y="1236"/>
                </a:cubicBezTo>
                <a:cubicBezTo>
                  <a:pt x="992" y="1287"/>
                  <a:pt x="960" y="1332"/>
                  <a:pt x="925" y="1367"/>
                </a:cubicBezTo>
                <a:cubicBezTo>
                  <a:pt x="1030" y="1334"/>
                  <a:pt x="1124" y="1276"/>
                  <a:pt x="1200" y="1200"/>
                </a:cubicBezTo>
                <a:close/>
                <a:moveTo>
                  <a:pt x="1347" y="979"/>
                </a:moveTo>
                <a:cubicBezTo>
                  <a:pt x="1375" y="910"/>
                  <a:pt x="1392" y="836"/>
                  <a:pt x="1395" y="758"/>
                </a:cubicBezTo>
                <a:cubicBezTo>
                  <a:pt x="1133" y="758"/>
                  <a:pt x="1133" y="758"/>
                  <a:pt x="1133" y="758"/>
                </a:cubicBezTo>
                <a:cubicBezTo>
                  <a:pt x="1131" y="835"/>
                  <a:pt x="1123" y="909"/>
                  <a:pt x="1109" y="979"/>
                </a:cubicBezTo>
                <a:cubicBezTo>
                  <a:pt x="1347" y="979"/>
                  <a:pt x="1347" y="979"/>
                  <a:pt x="1347" y="979"/>
                </a:cubicBezTo>
                <a:close/>
                <a:moveTo>
                  <a:pt x="256" y="1200"/>
                </a:moveTo>
                <a:cubicBezTo>
                  <a:pt x="332" y="1276"/>
                  <a:pt x="426" y="1334"/>
                  <a:pt x="531" y="1367"/>
                </a:cubicBezTo>
                <a:cubicBezTo>
                  <a:pt x="496" y="1332"/>
                  <a:pt x="464" y="1287"/>
                  <a:pt x="436" y="1236"/>
                </a:cubicBezTo>
                <a:cubicBezTo>
                  <a:pt x="405" y="1179"/>
                  <a:pt x="380" y="1112"/>
                  <a:pt x="361" y="1039"/>
                </a:cubicBezTo>
                <a:cubicBezTo>
                  <a:pt x="137" y="1039"/>
                  <a:pt x="137" y="1039"/>
                  <a:pt x="137" y="1039"/>
                </a:cubicBezTo>
                <a:cubicBezTo>
                  <a:pt x="168" y="1099"/>
                  <a:pt x="208" y="1153"/>
                  <a:pt x="256" y="1200"/>
                </a:cubicBezTo>
                <a:close/>
                <a:moveTo>
                  <a:pt x="61" y="758"/>
                </a:moveTo>
                <a:cubicBezTo>
                  <a:pt x="64" y="836"/>
                  <a:pt x="81" y="910"/>
                  <a:pt x="109" y="979"/>
                </a:cubicBezTo>
                <a:cubicBezTo>
                  <a:pt x="347" y="979"/>
                  <a:pt x="347" y="979"/>
                  <a:pt x="347" y="979"/>
                </a:cubicBezTo>
                <a:cubicBezTo>
                  <a:pt x="333" y="909"/>
                  <a:pt x="324" y="835"/>
                  <a:pt x="323" y="758"/>
                </a:cubicBezTo>
                <a:cubicBezTo>
                  <a:pt x="61" y="758"/>
                  <a:pt x="61" y="758"/>
                  <a:pt x="61" y="758"/>
                </a:cubicBezTo>
                <a:close/>
                <a:moveTo>
                  <a:pt x="256" y="256"/>
                </a:moveTo>
                <a:cubicBezTo>
                  <a:pt x="209" y="302"/>
                  <a:pt x="169" y="356"/>
                  <a:pt x="138" y="414"/>
                </a:cubicBezTo>
                <a:cubicBezTo>
                  <a:pt x="361" y="414"/>
                  <a:pt x="361" y="414"/>
                  <a:pt x="361" y="414"/>
                </a:cubicBezTo>
                <a:cubicBezTo>
                  <a:pt x="380" y="342"/>
                  <a:pt x="406" y="277"/>
                  <a:pt x="436" y="220"/>
                </a:cubicBezTo>
                <a:cubicBezTo>
                  <a:pt x="464" y="169"/>
                  <a:pt x="496" y="124"/>
                  <a:pt x="531" y="89"/>
                </a:cubicBezTo>
                <a:cubicBezTo>
                  <a:pt x="426" y="122"/>
                  <a:pt x="332" y="180"/>
                  <a:pt x="256" y="256"/>
                </a:cubicBezTo>
                <a:close/>
                <a:moveTo>
                  <a:pt x="110" y="475"/>
                </a:moveTo>
                <a:cubicBezTo>
                  <a:pt x="81" y="544"/>
                  <a:pt x="64" y="619"/>
                  <a:pt x="61" y="698"/>
                </a:cubicBezTo>
                <a:cubicBezTo>
                  <a:pt x="323" y="698"/>
                  <a:pt x="323" y="698"/>
                  <a:pt x="323" y="698"/>
                </a:cubicBezTo>
                <a:cubicBezTo>
                  <a:pt x="324" y="620"/>
                  <a:pt x="333" y="545"/>
                  <a:pt x="347" y="475"/>
                </a:cubicBezTo>
                <a:cubicBezTo>
                  <a:pt x="110" y="475"/>
                  <a:pt x="110" y="475"/>
                  <a:pt x="110" y="475"/>
                </a:cubicBezTo>
                <a:close/>
                <a:moveTo>
                  <a:pt x="383" y="698"/>
                </a:moveTo>
                <a:cubicBezTo>
                  <a:pt x="698" y="698"/>
                  <a:pt x="698" y="698"/>
                  <a:pt x="698" y="698"/>
                </a:cubicBezTo>
                <a:cubicBezTo>
                  <a:pt x="698" y="475"/>
                  <a:pt x="698" y="475"/>
                  <a:pt x="698" y="475"/>
                </a:cubicBezTo>
                <a:cubicBezTo>
                  <a:pt x="409" y="475"/>
                  <a:pt x="409" y="475"/>
                  <a:pt x="409" y="475"/>
                </a:cubicBezTo>
                <a:cubicBezTo>
                  <a:pt x="394" y="544"/>
                  <a:pt x="385" y="619"/>
                  <a:pt x="383" y="698"/>
                </a:cubicBezTo>
                <a:close/>
                <a:moveTo>
                  <a:pt x="758" y="698"/>
                </a:moveTo>
                <a:cubicBezTo>
                  <a:pt x="1073" y="698"/>
                  <a:pt x="1073" y="698"/>
                  <a:pt x="1073" y="698"/>
                </a:cubicBezTo>
                <a:cubicBezTo>
                  <a:pt x="1071" y="619"/>
                  <a:pt x="1062" y="544"/>
                  <a:pt x="1047" y="475"/>
                </a:cubicBezTo>
                <a:cubicBezTo>
                  <a:pt x="758" y="475"/>
                  <a:pt x="758" y="475"/>
                  <a:pt x="758" y="475"/>
                </a:cubicBezTo>
                <a:cubicBezTo>
                  <a:pt x="758" y="698"/>
                  <a:pt x="758" y="698"/>
                  <a:pt x="758" y="698"/>
                </a:cubicBezTo>
                <a:close/>
                <a:moveTo>
                  <a:pt x="1073" y="758"/>
                </a:moveTo>
                <a:cubicBezTo>
                  <a:pt x="758" y="758"/>
                  <a:pt x="758" y="758"/>
                  <a:pt x="758" y="758"/>
                </a:cubicBezTo>
                <a:cubicBezTo>
                  <a:pt x="758" y="979"/>
                  <a:pt x="758" y="979"/>
                  <a:pt x="758" y="979"/>
                </a:cubicBezTo>
                <a:cubicBezTo>
                  <a:pt x="1048" y="979"/>
                  <a:pt x="1048" y="979"/>
                  <a:pt x="1048" y="979"/>
                </a:cubicBezTo>
                <a:cubicBezTo>
                  <a:pt x="1063" y="910"/>
                  <a:pt x="1071" y="836"/>
                  <a:pt x="1073" y="758"/>
                </a:cubicBezTo>
                <a:close/>
                <a:moveTo>
                  <a:pt x="698" y="758"/>
                </a:moveTo>
                <a:cubicBezTo>
                  <a:pt x="383" y="758"/>
                  <a:pt x="383" y="758"/>
                  <a:pt x="383" y="758"/>
                </a:cubicBezTo>
                <a:cubicBezTo>
                  <a:pt x="385" y="836"/>
                  <a:pt x="393" y="910"/>
                  <a:pt x="408" y="979"/>
                </a:cubicBezTo>
                <a:cubicBezTo>
                  <a:pt x="698" y="979"/>
                  <a:pt x="698" y="979"/>
                  <a:pt x="698" y="979"/>
                </a:cubicBezTo>
                <a:cubicBezTo>
                  <a:pt x="698" y="758"/>
                  <a:pt x="698" y="758"/>
                  <a:pt x="698" y="758"/>
                </a:cubicBezTo>
                <a:close/>
                <a:moveTo>
                  <a:pt x="967" y="249"/>
                </a:moveTo>
                <a:cubicBezTo>
                  <a:pt x="911" y="145"/>
                  <a:pt x="838" y="76"/>
                  <a:pt x="758" y="63"/>
                </a:cubicBezTo>
                <a:cubicBezTo>
                  <a:pt x="758" y="414"/>
                  <a:pt x="758" y="414"/>
                  <a:pt x="758" y="414"/>
                </a:cubicBezTo>
                <a:cubicBezTo>
                  <a:pt x="1032" y="414"/>
                  <a:pt x="1032" y="414"/>
                  <a:pt x="1032" y="414"/>
                </a:cubicBezTo>
                <a:cubicBezTo>
                  <a:pt x="1015" y="353"/>
                  <a:pt x="993" y="297"/>
                  <a:pt x="967" y="249"/>
                </a:cubicBezTo>
                <a:close/>
                <a:moveTo>
                  <a:pt x="967" y="1207"/>
                </a:moveTo>
                <a:cubicBezTo>
                  <a:pt x="994" y="1158"/>
                  <a:pt x="1016" y="1101"/>
                  <a:pt x="1033" y="1039"/>
                </a:cubicBezTo>
                <a:cubicBezTo>
                  <a:pt x="758" y="1039"/>
                  <a:pt x="758" y="1039"/>
                  <a:pt x="758" y="1039"/>
                </a:cubicBezTo>
                <a:cubicBezTo>
                  <a:pt x="758" y="1393"/>
                  <a:pt x="758" y="1393"/>
                  <a:pt x="758" y="1393"/>
                </a:cubicBezTo>
                <a:cubicBezTo>
                  <a:pt x="838" y="1380"/>
                  <a:pt x="911" y="1311"/>
                  <a:pt x="967" y="1207"/>
                </a:cubicBezTo>
                <a:close/>
                <a:moveTo>
                  <a:pt x="489" y="1207"/>
                </a:moveTo>
                <a:cubicBezTo>
                  <a:pt x="545" y="1311"/>
                  <a:pt x="618" y="1380"/>
                  <a:pt x="698" y="1393"/>
                </a:cubicBezTo>
                <a:cubicBezTo>
                  <a:pt x="698" y="1039"/>
                  <a:pt x="698" y="1039"/>
                  <a:pt x="698" y="1039"/>
                </a:cubicBezTo>
                <a:cubicBezTo>
                  <a:pt x="423" y="1039"/>
                  <a:pt x="423" y="1039"/>
                  <a:pt x="423" y="1039"/>
                </a:cubicBezTo>
                <a:cubicBezTo>
                  <a:pt x="440" y="1101"/>
                  <a:pt x="462" y="1158"/>
                  <a:pt x="489" y="1207"/>
                </a:cubicBezTo>
                <a:close/>
                <a:moveTo>
                  <a:pt x="489" y="249"/>
                </a:moveTo>
                <a:cubicBezTo>
                  <a:pt x="463" y="297"/>
                  <a:pt x="441" y="353"/>
                  <a:pt x="423" y="414"/>
                </a:cubicBezTo>
                <a:cubicBezTo>
                  <a:pt x="698" y="414"/>
                  <a:pt x="698" y="414"/>
                  <a:pt x="698" y="414"/>
                </a:cubicBezTo>
                <a:cubicBezTo>
                  <a:pt x="698" y="63"/>
                  <a:pt x="698" y="63"/>
                  <a:pt x="698" y="63"/>
                </a:cubicBezTo>
                <a:cubicBezTo>
                  <a:pt x="618" y="76"/>
                  <a:pt x="545" y="145"/>
                  <a:pt x="489" y="2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reflection blurRad="152400" stA="70000" endPos="54000" dist="88900" dir="5400000" sy="-100000" algn="bl" rotWithShape="0"/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1442895" y="5869744"/>
            <a:ext cx="1498209" cy="1498209"/>
          </a:xfrm>
          <a:prstGeom prst="ellipse">
            <a:avLst/>
          </a:prstGeom>
          <a:solidFill>
            <a:schemeClr val="bg1"/>
          </a:solidFill>
          <a:ln w="190500">
            <a:solidFill>
              <a:srgbClr val="1D4C77"/>
            </a:solidFill>
          </a:ln>
          <a:effectLst>
            <a:outerShdw blurRad="381000" dist="101600" dir="75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-3600" y="140555"/>
            <a:ext cx="93550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01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596521" y="881860"/>
            <a:ext cx="59773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方正黑体简体" panose="02010601030101010101" pitchFamily="2" charset="-122"/>
              </a:rPr>
              <a:t>Introduction to Business Planning Projects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568385" y="432980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rgbClr val="414141"/>
                </a:solidFill>
                <a:ea typeface="方正黑体简体" panose="02010601030101010101" pitchFamily="2" charset="-122"/>
              </a:rPr>
              <a:t>产品功能</a:t>
            </a:r>
            <a:endParaRPr lang="zh-CN" altLang="en-US" sz="2800" b="1" dirty="0">
              <a:solidFill>
                <a:srgbClr val="414141"/>
              </a:solidFill>
              <a:ea typeface="方正黑体简体" panose="02010601030101010101" pitchFamily="2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2" grpId="0" animBg="1"/>
      <p:bldP spid="14" grpId="0" animBg="1"/>
      <p:bldP spid="15" grpId="0" animBg="1"/>
      <p:bldP spid="16" grpId="0"/>
      <p:bldP spid="17" grpId="0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 47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11442895" y="5869744"/>
            <a:ext cx="1498209" cy="1498209"/>
          </a:xfrm>
          <a:prstGeom prst="ellipse">
            <a:avLst/>
          </a:prstGeom>
          <a:solidFill>
            <a:schemeClr val="bg1"/>
          </a:solidFill>
          <a:ln w="190500">
            <a:solidFill>
              <a:srgbClr val="1D4C77"/>
            </a:solidFill>
          </a:ln>
          <a:effectLst>
            <a:outerShdw blurRad="381000" dist="101600" dir="75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-3600" y="140555"/>
            <a:ext cx="935502" cy="768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 smtClean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05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596521" y="881860"/>
            <a:ext cx="59773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方正黑体简体" panose="02010601030101010101" pitchFamily="2" charset="-122"/>
              </a:rPr>
              <a:t>Introduction to Business Planning Projects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568385" y="432980"/>
            <a:ext cx="4955203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 smtClean="0">
                <a:solidFill>
                  <a:srgbClr val="414141"/>
                </a:solidFill>
                <a:ea typeface="方正黑体简体" panose="02010601030101010101" pitchFamily="2" charset="-122"/>
              </a:rPr>
              <a:t>支付</a:t>
            </a:r>
            <a:r>
              <a:rPr lang="zh-CN" altLang="en-US" sz="2800" b="1" dirty="0" smtClean="0">
                <a:solidFill>
                  <a:srgbClr val="414141"/>
                </a:solidFill>
                <a:ea typeface="方正黑体简体" panose="02010601030101010101" pitchFamily="2" charset="-122"/>
              </a:rPr>
              <a:t>宝账户登录 输入支付密码</a:t>
            </a:r>
            <a:endParaRPr lang="zh-CN" altLang="en-US" sz="2800" b="1" dirty="0">
              <a:solidFill>
                <a:srgbClr val="414141"/>
              </a:solidFill>
              <a:ea typeface="方正黑体简体" panose="02010601030101010101" pitchFamily="2" charset="-122"/>
            </a:endParaRPr>
          </a:p>
        </p:txBody>
      </p:sp>
      <p:pic>
        <p:nvPicPr>
          <p:cNvPr id="8194" name="Picture 2" descr="C:\Users\Administrator\Desktop\支付宝账户登录.PNG"/>
          <p:cNvPicPr>
            <a:picLocks noChangeAspect="1" noChangeArrowheads="1"/>
          </p:cNvPicPr>
          <p:nvPr/>
        </p:nvPicPr>
        <p:blipFill>
          <a:blip r:embed="rId1" cstate="print"/>
          <a:srcRect b="59935"/>
          <a:stretch>
            <a:fillRect/>
          </a:stretch>
        </p:blipFill>
        <p:spPr bwMode="auto">
          <a:xfrm>
            <a:off x="1025338" y="1387011"/>
            <a:ext cx="10373846" cy="1941977"/>
          </a:xfrm>
          <a:prstGeom prst="rect">
            <a:avLst/>
          </a:prstGeom>
          <a:noFill/>
        </p:spPr>
      </p:pic>
      <p:pic>
        <p:nvPicPr>
          <p:cNvPr id="8195" name="Picture 3" descr="C:\Users\Administrator\Desktop\输入支付密码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7988" y="3695700"/>
            <a:ext cx="11974513" cy="198120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ldLvl="0" animBg="1"/>
      <p:bldP spid="49" grpId="0" bldLvl="0" animBg="1"/>
      <p:bldP spid="50" grpId="0"/>
      <p:bldP spid="54" grpId="0"/>
      <p:bldP spid="5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 47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11442895" y="5869744"/>
            <a:ext cx="1498209" cy="1498209"/>
          </a:xfrm>
          <a:prstGeom prst="ellipse">
            <a:avLst/>
          </a:prstGeom>
          <a:solidFill>
            <a:schemeClr val="bg1"/>
          </a:solidFill>
          <a:ln w="190500">
            <a:solidFill>
              <a:srgbClr val="1D4C77"/>
            </a:solidFill>
          </a:ln>
          <a:effectLst>
            <a:outerShdw blurRad="381000" dist="101600" dir="75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-3600" y="140555"/>
            <a:ext cx="935502" cy="768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 smtClean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05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596521" y="881860"/>
            <a:ext cx="59773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方正黑体简体" panose="02010601030101010101" pitchFamily="2" charset="-122"/>
              </a:rPr>
              <a:t>Introduction to Business Planning Projects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568385" y="432980"/>
            <a:ext cx="3151825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 smtClean="0">
                <a:solidFill>
                  <a:srgbClr val="414141"/>
                </a:solidFill>
                <a:ea typeface="方正黑体简体" panose="02010601030101010101" pitchFamily="2" charset="-122"/>
              </a:rPr>
              <a:t>支付成功 改变状态</a:t>
            </a:r>
            <a:endParaRPr lang="zh-CN" altLang="en-US" sz="2800" b="1" dirty="0">
              <a:solidFill>
                <a:srgbClr val="414141"/>
              </a:solidFill>
              <a:ea typeface="方正黑体简体" panose="02010601030101010101" pitchFamily="2" charset="-122"/>
            </a:endParaRPr>
          </a:p>
        </p:txBody>
      </p:sp>
      <p:pic>
        <p:nvPicPr>
          <p:cNvPr id="9218" name="Picture 2" descr="C:\Users\Administrator\Desktop\支付成功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937" y="1753441"/>
            <a:ext cx="12184063" cy="1952625"/>
          </a:xfrm>
          <a:prstGeom prst="rect">
            <a:avLst/>
          </a:prstGeom>
          <a:noFill/>
        </p:spPr>
      </p:pic>
      <p:pic>
        <p:nvPicPr>
          <p:cNvPr id="9219" name="Picture 3" descr="C:\Users\Administrator\Desktop\改变状态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0742" y="4343680"/>
            <a:ext cx="10059987" cy="752475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ldLvl="0" animBg="1"/>
      <p:bldP spid="49" grpId="0" bldLvl="0" animBg="1"/>
      <p:bldP spid="50" grpId="0"/>
      <p:bldP spid="54" grpId="0"/>
      <p:bldP spid="5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 17"/>
          <p:cNvSpPr/>
          <p:nvPr/>
        </p:nvSpPr>
        <p:spPr>
          <a:xfrm flipH="1">
            <a:off x="106741" y="0"/>
            <a:ext cx="6436113" cy="6873596"/>
          </a:xfrm>
          <a:custGeom>
            <a:avLst/>
            <a:gdLst>
              <a:gd name="connsiteX0" fmla="*/ 1572046 w 10639698"/>
              <a:gd name="connsiteY0" fmla="*/ 0 h 6866632"/>
              <a:gd name="connsiteX1" fmla="*/ 5264571 w 10639698"/>
              <a:gd name="connsiteY1" fmla="*/ 0 h 6866632"/>
              <a:gd name="connsiteX2" fmla="*/ 7486457 w 10639698"/>
              <a:gd name="connsiteY2" fmla="*/ 0 h 6866632"/>
              <a:gd name="connsiteX3" fmla="*/ 10639698 w 10639698"/>
              <a:gd name="connsiteY3" fmla="*/ 0 h 6866632"/>
              <a:gd name="connsiteX4" fmla="*/ 10639698 w 10639698"/>
              <a:gd name="connsiteY4" fmla="*/ 6857554 h 6866632"/>
              <a:gd name="connsiteX5" fmla="*/ 7496924 w 10639698"/>
              <a:gd name="connsiteY5" fmla="*/ 6857554 h 6866632"/>
              <a:gd name="connsiteX6" fmla="*/ 7486457 w 10639698"/>
              <a:gd name="connsiteY6" fmla="*/ 6866632 h 6866632"/>
              <a:gd name="connsiteX7" fmla="*/ 1572046 w 10639698"/>
              <a:gd name="connsiteY7" fmla="*/ 6866632 h 6866632"/>
              <a:gd name="connsiteX8" fmla="*/ 1483885 w 10639698"/>
              <a:gd name="connsiteY8" fmla="*/ 6790170 h 6866632"/>
              <a:gd name="connsiteX9" fmla="*/ 0 w 10639698"/>
              <a:gd name="connsiteY9" fmla="*/ 3433316 h 6866632"/>
              <a:gd name="connsiteX10" fmla="*/ 1483885 w 10639698"/>
              <a:gd name="connsiteY10" fmla="*/ 76463 h 6866632"/>
              <a:gd name="connsiteX0-1" fmla="*/ 1572046 w 10639698"/>
              <a:gd name="connsiteY0-2" fmla="*/ 0 h 6866632"/>
              <a:gd name="connsiteX1-3" fmla="*/ 5264571 w 10639698"/>
              <a:gd name="connsiteY1-4" fmla="*/ 0 h 6866632"/>
              <a:gd name="connsiteX2-5" fmla="*/ 7309994 w 10639698"/>
              <a:gd name="connsiteY2-6" fmla="*/ 0 h 6866632"/>
              <a:gd name="connsiteX3-7" fmla="*/ 10639698 w 10639698"/>
              <a:gd name="connsiteY3-8" fmla="*/ 0 h 6866632"/>
              <a:gd name="connsiteX4-9" fmla="*/ 10639698 w 10639698"/>
              <a:gd name="connsiteY4-10" fmla="*/ 6857554 h 6866632"/>
              <a:gd name="connsiteX5-11" fmla="*/ 7496924 w 10639698"/>
              <a:gd name="connsiteY5-12" fmla="*/ 6857554 h 6866632"/>
              <a:gd name="connsiteX6-13" fmla="*/ 7486457 w 10639698"/>
              <a:gd name="connsiteY6-14" fmla="*/ 6866632 h 6866632"/>
              <a:gd name="connsiteX7-15" fmla="*/ 1572046 w 10639698"/>
              <a:gd name="connsiteY7-16" fmla="*/ 6866632 h 6866632"/>
              <a:gd name="connsiteX8-17" fmla="*/ 1483885 w 10639698"/>
              <a:gd name="connsiteY8-18" fmla="*/ 6790170 h 6866632"/>
              <a:gd name="connsiteX9-19" fmla="*/ 0 w 10639698"/>
              <a:gd name="connsiteY9-20" fmla="*/ 3433316 h 6866632"/>
              <a:gd name="connsiteX10-21" fmla="*/ 1483885 w 10639698"/>
              <a:gd name="connsiteY10-22" fmla="*/ 76463 h 6866632"/>
              <a:gd name="connsiteX11" fmla="*/ 1572046 w 10639698"/>
              <a:gd name="connsiteY11" fmla="*/ 0 h 6866632"/>
              <a:gd name="connsiteX0-23" fmla="*/ 1572046 w 10639698"/>
              <a:gd name="connsiteY0-24" fmla="*/ 0 h 6866632"/>
              <a:gd name="connsiteX1-25" fmla="*/ 5264571 w 10639698"/>
              <a:gd name="connsiteY1-26" fmla="*/ 0 h 6866632"/>
              <a:gd name="connsiteX2-27" fmla="*/ 10639698 w 10639698"/>
              <a:gd name="connsiteY2-28" fmla="*/ 0 h 6866632"/>
              <a:gd name="connsiteX3-29" fmla="*/ 10639698 w 10639698"/>
              <a:gd name="connsiteY3-30" fmla="*/ 6857554 h 6866632"/>
              <a:gd name="connsiteX4-31" fmla="*/ 7496924 w 10639698"/>
              <a:gd name="connsiteY4-32" fmla="*/ 6857554 h 6866632"/>
              <a:gd name="connsiteX5-33" fmla="*/ 7486457 w 10639698"/>
              <a:gd name="connsiteY5-34" fmla="*/ 6866632 h 6866632"/>
              <a:gd name="connsiteX6-35" fmla="*/ 1572046 w 10639698"/>
              <a:gd name="connsiteY6-36" fmla="*/ 6866632 h 6866632"/>
              <a:gd name="connsiteX7-37" fmla="*/ 1483885 w 10639698"/>
              <a:gd name="connsiteY7-38" fmla="*/ 6790170 h 6866632"/>
              <a:gd name="connsiteX8-39" fmla="*/ 0 w 10639698"/>
              <a:gd name="connsiteY8-40" fmla="*/ 3433316 h 6866632"/>
              <a:gd name="connsiteX9-41" fmla="*/ 1483885 w 10639698"/>
              <a:gd name="connsiteY9-42" fmla="*/ 76463 h 6866632"/>
              <a:gd name="connsiteX10-43" fmla="*/ 1572046 w 10639698"/>
              <a:gd name="connsiteY10-44" fmla="*/ 0 h 6866632"/>
              <a:gd name="connsiteX0-45" fmla="*/ 1572046 w 10639698"/>
              <a:gd name="connsiteY0-46" fmla="*/ 0 h 6866632"/>
              <a:gd name="connsiteX1-47" fmla="*/ 10639698 w 10639698"/>
              <a:gd name="connsiteY1-48" fmla="*/ 0 h 6866632"/>
              <a:gd name="connsiteX2-49" fmla="*/ 10639698 w 10639698"/>
              <a:gd name="connsiteY2-50" fmla="*/ 6857554 h 6866632"/>
              <a:gd name="connsiteX3-51" fmla="*/ 7496924 w 10639698"/>
              <a:gd name="connsiteY3-52" fmla="*/ 6857554 h 6866632"/>
              <a:gd name="connsiteX4-53" fmla="*/ 7486457 w 10639698"/>
              <a:gd name="connsiteY4-54" fmla="*/ 6866632 h 6866632"/>
              <a:gd name="connsiteX5-55" fmla="*/ 1572046 w 10639698"/>
              <a:gd name="connsiteY5-56" fmla="*/ 6866632 h 6866632"/>
              <a:gd name="connsiteX6-57" fmla="*/ 1483885 w 10639698"/>
              <a:gd name="connsiteY6-58" fmla="*/ 6790170 h 6866632"/>
              <a:gd name="connsiteX7-59" fmla="*/ 0 w 10639698"/>
              <a:gd name="connsiteY7-60" fmla="*/ 3433316 h 6866632"/>
              <a:gd name="connsiteX8-61" fmla="*/ 1483885 w 10639698"/>
              <a:gd name="connsiteY8-62" fmla="*/ 76463 h 6866632"/>
              <a:gd name="connsiteX9-63" fmla="*/ 1572046 w 10639698"/>
              <a:gd name="connsiteY9-64" fmla="*/ 0 h 6866632"/>
              <a:gd name="connsiteX0-65" fmla="*/ 1572046 w 10639698"/>
              <a:gd name="connsiteY0-66" fmla="*/ 0 h 6866632"/>
              <a:gd name="connsiteX1-67" fmla="*/ 10639698 w 10639698"/>
              <a:gd name="connsiteY1-68" fmla="*/ 0 h 6866632"/>
              <a:gd name="connsiteX2-69" fmla="*/ 10639698 w 10639698"/>
              <a:gd name="connsiteY2-70" fmla="*/ 6857554 h 6866632"/>
              <a:gd name="connsiteX3-71" fmla="*/ 7496924 w 10639698"/>
              <a:gd name="connsiteY3-72" fmla="*/ 6857554 h 6866632"/>
              <a:gd name="connsiteX4-73" fmla="*/ 1572046 w 10639698"/>
              <a:gd name="connsiteY4-74" fmla="*/ 6866632 h 6866632"/>
              <a:gd name="connsiteX5-75" fmla="*/ 1483885 w 10639698"/>
              <a:gd name="connsiteY5-76" fmla="*/ 6790170 h 6866632"/>
              <a:gd name="connsiteX6-77" fmla="*/ 0 w 10639698"/>
              <a:gd name="connsiteY6-78" fmla="*/ 3433316 h 6866632"/>
              <a:gd name="connsiteX7-79" fmla="*/ 1483885 w 10639698"/>
              <a:gd name="connsiteY7-80" fmla="*/ 76463 h 6866632"/>
              <a:gd name="connsiteX8-81" fmla="*/ 1572046 w 10639698"/>
              <a:gd name="connsiteY8-82" fmla="*/ 0 h 6866632"/>
              <a:gd name="connsiteX0-83" fmla="*/ 1572046 w 10639698"/>
              <a:gd name="connsiteY0-84" fmla="*/ 0 h 6866632"/>
              <a:gd name="connsiteX1-85" fmla="*/ 10639698 w 10639698"/>
              <a:gd name="connsiteY1-86" fmla="*/ 0 h 6866632"/>
              <a:gd name="connsiteX2-87" fmla="*/ 10639698 w 10639698"/>
              <a:gd name="connsiteY2-88" fmla="*/ 6857554 h 6866632"/>
              <a:gd name="connsiteX3-89" fmla="*/ 1572046 w 10639698"/>
              <a:gd name="connsiteY3-90" fmla="*/ 6866632 h 6866632"/>
              <a:gd name="connsiteX4-91" fmla="*/ 1483885 w 10639698"/>
              <a:gd name="connsiteY4-92" fmla="*/ 6790170 h 6866632"/>
              <a:gd name="connsiteX5-93" fmla="*/ 0 w 10639698"/>
              <a:gd name="connsiteY5-94" fmla="*/ 3433316 h 6866632"/>
              <a:gd name="connsiteX6-95" fmla="*/ 1483885 w 10639698"/>
              <a:gd name="connsiteY6-96" fmla="*/ 76463 h 6866632"/>
              <a:gd name="connsiteX7-97" fmla="*/ 1572046 w 10639698"/>
              <a:gd name="connsiteY7-98" fmla="*/ 0 h 6866632"/>
              <a:gd name="connsiteX0-99" fmla="*/ 1572046 w 10639698"/>
              <a:gd name="connsiteY0-100" fmla="*/ 0 h 6866632"/>
              <a:gd name="connsiteX1-101" fmla="*/ 6597087 w 10639698"/>
              <a:gd name="connsiteY1-102" fmla="*/ 32084 h 6866632"/>
              <a:gd name="connsiteX2-103" fmla="*/ 10639698 w 10639698"/>
              <a:gd name="connsiteY2-104" fmla="*/ 6857554 h 6866632"/>
              <a:gd name="connsiteX3-105" fmla="*/ 1572046 w 10639698"/>
              <a:gd name="connsiteY3-106" fmla="*/ 6866632 h 6866632"/>
              <a:gd name="connsiteX4-107" fmla="*/ 1483885 w 10639698"/>
              <a:gd name="connsiteY4-108" fmla="*/ 6790170 h 6866632"/>
              <a:gd name="connsiteX5-109" fmla="*/ 0 w 10639698"/>
              <a:gd name="connsiteY5-110" fmla="*/ 3433316 h 6866632"/>
              <a:gd name="connsiteX6-111" fmla="*/ 1483885 w 10639698"/>
              <a:gd name="connsiteY6-112" fmla="*/ 76463 h 6866632"/>
              <a:gd name="connsiteX7-113" fmla="*/ 1572046 w 10639698"/>
              <a:gd name="connsiteY7-114" fmla="*/ 0 h 6866632"/>
              <a:gd name="connsiteX0-115" fmla="*/ 1572046 w 6629171"/>
              <a:gd name="connsiteY0-116" fmla="*/ 0 h 6873596"/>
              <a:gd name="connsiteX1-117" fmla="*/ 6597087 w 6629171"/>
              <a:gd name="connsiteY1-118" fmla="*/ 32084 h 6873596"/>
              <a:gd name="connsiteX2-119" fmla="*/ 6629171 w 6629171"/>
              <a:gd name="connsiteY2-120" fmla="*/ 6873596 h 6873596"/>
              <a:gd name="connsiteX3-121" fmla="*/ 1572046 w 6629171"/>
              <a:gd name="connsiteY3-122" fmla="*/ 6866632 h 6873596"/>
              <a:gd name="connsiteX4-123" fmla="*/ 1483885 w 6629171"/>
              <a:gd name="connsiteY4-124" fmla="*/ 6790170 h 6873596"/>
              <a:gd name="connsiteX5-125" fmla="*/ 0 w 6629171"/>
              <a:gd name="connsiteY5-126" fmla="*/ 3433316 h 6873596"/>
              <a:gd name="connsiteX6-127" fmla="*/ 1483885 w 6629171"/>
              <a:gd name="connsiteY6-128" fmla="*/ 76463 h 6873596"/>
              <a:gd name="connsiteX7-129" fmla="*/ 1572046 w 6629171"/>
              <a:gd name="connsiteY7-130" fmla="*/ 0 h 6873596"/>
              <a:gd name="connsiteX0-131" fmla="*/ 1572046 w 6597087"/>
              <a:gd name="connsiteY0-132" fmla="*/ 0 h 6873596"/>
              <a:gd name="connsiteX1-133" fmla="*/ 6597087 w 6597087"/>
              <a:gd name="connsiteY1-134" fmla="*/ 32084 h 6873596"/>
              <a:gd name="connsiteX2-135" fmla="*/ 6581045 w 6597087"/>
              <a:gd name="connsiteY2-136" fmla="*/ 6873596 h 6873596"/>
              <a:gd name="connsiteX3-137" fmla="*/ 1572046 w 6597087"/>
              <a:gd name="connsiteY3-138" fmla="*/ 6866632 h 6873596"/>
              <a:gd name="connsiteX4-139" fmla="*/ 1483885 w 6597087"/>
              <a:gd name="connsiteY4-140" fmla="*/ 6790170 h 6873596"/>
              <a:gd name="connsiteX5-141" fmla="*/ 0 w 6597087"/>
              <a:gd name="connsiteY5-142" fmla="*/ 3433316 h 6873596"/>
              <a:gd name="connsiteX6-143" fmla="*/ 1483885 w 6597087"/>
              <a:gd name="connsiteY6-144" fmla="*/ 76463 h 6873596"/>
              <a:gd name="connsiteX7-145" fmla="*/ 1572046 w 6597087"/>
              <a:gd name="connsiteY7-146" fmla="*/ 0 h 687359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6597087" h="6873596">
                <a:moveTo>
                  <a:pt x="1572046" y="0"/>
                </a:moveTo>
                <a:lnTo>
                  <a:pt x="6597087" y="32084"/>
                </a:lnTo>
                <a:cubicBezTo>
                  <a:pt x="6591740" y="2312588"/>
                  <a:pt x="6586392" y="4593092"/>
                  <a:pt x="6581045" y="6873596"/>
                </a:cubicBezTo>
                <a:lnTo>
                  <a:pt x="1572046" y="6866632"/>
                </a:lnTo>
                <a:lnTo>
                  <a:pt x="1483885" y="6790170"/>
                </a:lnTo>
                <a:cubicBezTo>
                  <a:pt x="572304" y="5960601"/>
                  <a:pt x="0" y="4763877"/>
                  <a:pt x="0" y="3433316"/>
                </a:cubicBezTo>
                <a:cubicBezTo>
                  <a:pt x="0" y="2102756"/>
                  <a:pt x="572304" y="906032"/>
                  <a:pt x="1483885" y="76463"/>
                </a:cubicBezTo>
                <a:lnTo>
                  <a:pt x="1572046" y="0"/>
                </a:lnTo>
                <a:close/>
              </a:path>
            </a:pathLst>
          </a:custGeom>
          <a:solidFill>
            <a:srgbClr val="1D4C7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黑体简体" panose="02010601030101010101" pitchFamily="2" charset="-122"/>
            </a:endParaRPr>
          </a:p>
        </p:txBody>
      </p:sp>
      <p:sp>
        <p:nvSpPr>
          <p:cNvPr id="19" name="任意多边形 18"/>
          <p:cNvSpPr/>
          <p:nvPr/>
        </p:nvSpPr>
        <p:spPr>
          <a:xfrm flipH="1">
            <a:off x="-14607" y="6964"/>
            <a:ext cx="6163950" cy="6866632"/>
          </a:xfrm>
          <a:custGeom>
            <a:avLst/>
            <a:gdLst>
              <a:gd name="connsiteX0" fmla="*/ 1572046 w 10639698"/>
              <a:gd name="connsiteY0" fmla="*/ 0 h 6866632"/>
              <a:gd name="connsiteX1" fmla="*/ 5264571 w 10639698"/>
              <a:gd name="connsiteY1" fmla="*/ 0 h 6866632"/>
              <a:gd name="connsiteX2" fmla="*/ 7486457 w 10639698"/>
              <a:gd name="connsiteY2" fmla="*/ 0 h 6866632"/>
              <a:gd name="connsiteX3" fmla="*/ 10639698 w 10639698"/>
              <a:gd name="connsiteY3" fmla="*/ 0 h 6866632"/>
              <a:gd name="connsiteX4" fmla="*/ 10639698 w 10639698"/>
              <a:gd name="connsiteY4" fmla="*/ 6857554 h 6866632"/>
              <a:gd name="connsiteX5" fmla="*/ 7496924 w 10639698"/>
              <a:gd name="connsiteY5" fmla="*/ 6857554 h 6866632"/>
              <a:gd name="connsiteX6" fmla="*/ 7486457 w 10639698"/>
              <a:gd name="connsiteY6" fmla="*/ 6866632 h 6866632"/>
              <a:gd name="connsiteX7" fmla="*/ 1572046 w 10639698"/>
              <a:gd name="connsiteY7" fmla="*/ 6866632 h 6866632"/>
              <a:gd name="connsiteX8" fmla="*/ 1483885 w 10639698"/>
              <a:gd name="connsiteY8" fmla="*/ 6790170 h 6866632"/>
              <a:gd name="connsiteX9" fmla="*/ 0 w 10639698"/>
              <a:gd name="connsiteY9" fmla="*/ 3433316 h 6866632"/>
              <a:gd name="connsiteX10" fmla="*/ 1483885 w 10639698"/>
              <a:gd name="connsiteY10" fmla="*/ 76463 h 6866632"/>
              <a:gd name="connsiteX0-1" fmla="*/ 1572046 w 10639698"/>
              <a:gd name="connsiteY0-2" fmla="*/ 0 h 6866632"/>
              <a:gd name="connsiteX1-3" fmla="*/ 5264571 w 10639698"/>
              <a:gd name="connsiteY1-4" fmla="*/ 0 h 6866632"/>
              <a:gd name="connsiteX2-5" fmla="*/ 10639698 w 10639698"/>
              <a:gd name="connsiteY2-6" fmla="*/ 0 h 6866632"/>
              <a:gd name="connsiteX3-7" fmla="*/ 10639698 w 10639698"/>
              <a:gd name="connsiteY3-8" fmla="*/ 6857554 h 6866632"/>
              <a:gd name="connsiteX4-9" fmla="*/ 7496924 w 10639698"/>
              <a:gd name="connsiteY4-10" fmla="*/ 6857554 h 6866632"/>
              <a:gd name="connsiteX5-11" fmla="*/ 7486457 w 10639698"/>
              <a:gd name="connsiteY5-12" fmla="*/ 6866632 h 6866632"/>
              <a:gd name="connsiteX6-13" fmla="*/ 1572046 w 10639698"/>
              <a:gd name="connsiteY6-14" fmla="*/ 6866632 h 6866632"/>
              <a:gd name="connsiteX7-15" fmla="*/ 1483885 w 10639698"/>
              <a:gd name="connsiteY7-16" fmla="*/ 6790170 h 6866632"/>
              <a:gd name="connsiteX8-17" fmla="*/ 0 w 10639698"/>
              <a:gd name="connsiteY8-18" fmla="*/ 3433316 h 6866632"/>
              <a:gd name="connsiteX9-19" fmla="*/ 1483885 w 10639698"/>
              <a:gd name="connsiteY9-20" fmla="*/ 76463 h 6866632"/>
              <a:gd name="connsiteX10-21" fmla="*/ 1572046 w 10639698"/>
              <a:gd name="connsiteY10-22" fmla="*/ 0 h 6866632"/>
              <a:gd name="connsiteX0-23" fmla="*/ 1572046 w 10639698"/>
              <a:gd name="connsiteY0-24" fmla="*/ 0 h 6866632"/>
              <a:gd name="connsiteX1-25" fmla="*/ 10639698 w 10639698"/>
              <a:gd name="connsiteY1-26" fmla="*/ 0 h 6866632"/>
              <a:gd name="connsiteX2-27" fmla="*/ 10639698 w 10639698"/>
              <a:gd name="connsiteY2-28" fmla="*/ 6857554 h 6866632"/>
              <a:gd name="connsiteX3-29" fmla="*/ 7496924 w 10639698"/>
              <a:gd name="connsiteY3-30" fmla="*/ 6857554 h 6866632"/>
              <a:gd name="connsiteX4-31" fmla="*/ 7486457 w 10639698"/>
              <a:gd name="connsiteY4-32" fmla="*/ 6866632 h 6866632"/>
              <a:gd name="connsiteX5-33" fmla="*/ 1572046 w 10639698"/>
              <a:gd name="connsiteY5-34" fmla="*/ 6866632 h 6866632"/>
              <a:gd name="connsiteX6-35" fmla="*/ 1483885 w 10639698"/>
              <a:gd name="connsiteY6-36" fmla="*/ 6790170 h 6866632"/>
              <a:gd name="connsiteX7-37" fmla="*/ 0 w 10639698"/>
              <a:gd name="connsiteY7-38" fmla="*/ 3433316 h 6866632"/>
              <a:gd name="connsiteX8-39" fmla="*/ 1483885 w 10639698"/>
              <a:gd name="connsiteY8-40" fmla="*/ 76463 h 6866632"/>
              <a:gd name="connsiteX9-41" fmla="*/ 1572046 w 10639698"/>
              <a:gd name="connsiteY9-42" fmla="*/ 0 h 6866632"/>
              <a:gd name="connsiteX0-43" fmla="*/ 1572046 w 10639698"/>
              <a:gd name="connsiteY0-44" fmla="*/ 0 h 6866632"/>
              <a:gd name="connsiteX1-45" fmla="*/ 10639698 w 10639698"/>
              <a:gd name="connsiteY1-46" fmla="*/ 0 h 6866632"/>
              <a:gd name="connsiteX2-47" fmla="*/ 10639698 w 10639698"/>
              <a:gd name="connsiteY2-48" fmla="*/ 6857554 h 6866632"/>
              <a:gd name="connsiteX3-49" fmla="*/ 7496924 w 10639698"/>
              <a:gd name="connsiteY3-50" fmla="*/ 6857554 h 6866632"/>
              <a:gd name="connsiteX4-51" fmla="*/ 1572046 w 10639698"/>
              <a:gd name="connsiteY4-52" fmla="*/ 6866632 h 6866632"/>
              <a:gd name="connsiteX5-53" fmla="*/ 1483885 w 10639698"/>
              <a:gd name="connsiteY5-54" fmla="*/ 6790170 h 6866632"/>
              <a:gd name="connsiteX6-55" fmla="*/ 0 w 10639698"/>
              <a:gd name="connsiteY6-56" fmla="*/ 3433316 h 6866632"/>
              <a:gd name="connsiteX7-57" fmla="*/ 1483885 w 10639698"/>
              <a:gd name="connsiteY7-58" fmla="*/ 76463 h 6866632"/>
              <a:gd name="connsiteX8-59" fmla="*/ 1572046 w 10639698"/>
              <a:gd name="connsiteY8-60" fmla="*/ 0 h 6866632"/>
              <a:gd name="connsiteX0-61" fmla="*/ 1572046 w 10639698"/>
              <a:gd name="connsiteY0-62" fmla="*/ 0 h 6866632"/>
              <a:gd name="connsiteX1-63" fmla="*/ 6163950 w 10639698"/>
              <a:gd name="connsiteY1-64" fmla="*/ 0 h 6866632"/>
              <a:gd name="connsiteX2-65" fmla="*/ 10639698 w 10639698"/>
              <a:gd name="connsiteY2-66" fmla="*/ 6857554 h 6866632"/>
              <a:gd name="connsiteX3-67" fmla="*/ 7496924 w 10639698"/>
              <a:gd name="connsiteY3-68" fmla="*/ 6857554 h 6866632"/>
              <a:gd name="connsiteX4-69" fmla="*/ 1572046 w 10639698"/>
              <a:gd name="connsiteY4-70" fmla="*/ 6866632 h 6866632"/>
              <a:gd name="connsiteX5-71" fmla="*/ 1483885 w 10639698"/>
              <a:gd name="connsiteY5-72" fmla="*/ 6790170 h 6866632"/>
              <a:gd name="connsiteX6-73" fmla="*/ 0 w 10639698"/>
              <a:gd name="connsiteY6-74" fmla="*/ 3433316 h 6866632"/>
              <a:gd name="connsiteX7-75" fmla="*/ 1483885 w 10639698"/>
              <a:gd name="connsiteY7-76" fmla="*/ 76463 h 6866632"/>
              <a:gd name="connsiteX8-77" fmla="*/ 1572046 w 10639698"/>
              <a:gd name="connsiteY8-78" fmla="*/ 0 h 6866632"/>
              <a:gd name="connsiteX0-79" fmla="*/ 1572046 w 10639698"/>
              <a:gd name="connsiteY0-80" fmla="*/ 0 h 6866632"/>
              <a:gd name="connsiteX1-81" fmla="*/ 6163950 w 10639698"/>
              <a:gd name="connsiteY1-82" fmla="*/ 0 h 6866632"/>
              <a:gd name="connsiteX2-83" fmla="*/ 10639698 w 10639698"/>
              <a:gd name="connsiteY2-84" fmla="*/ 6857554 h 6866632"/>
              <a:gd name="connsiteX3-85" fmla="*/ 1572046 w 10639698"/>
              <a:gd name="connsiteY3-86" fmla="*/ 6866632 h 6866632"/>
              <a:gd name="connsiteX4-87" fmla="*/ 1483885 w 10639698"/>
              <a:gd name="connsiteY4-88" fmla="*/ 6790170 h 6866632"/>
              <a:gd name="connsiteX5-89" fmla="*/ 0 w 10639698"/>
              <a:gd name="connsiteY5-90" fmla="*/ 3433316 h 6866632"/>
              <a:gd name="connsiteX6-91" fmla="*/ 1483885 w 10639698"/>
              <a:gd name="connsiteY6-92" fmla="*/ 76463 h 6866632"/>
              <a:gd name="connsiteX7-93" fmla="*/ 1572046 w 10639698"/>
              <a:gd name="connsiteY7-94" fmla="*/ 0 h 6866632"/>
              <a:gd name="connsiteX0-95" fmla="*/ 1572046 w 6163950"/>
              <a:gd name="connsiteY0-96" fmla="*/ 0 h 6866632"/>
              <a:gd name="connsiteX1-97" fmla="*/ 6163950 w 6163950"/>
              <a:gd name="connsiteY1-98" fmla="*/ 0 h 6866632"/>
              <a:gd name="connsiteX2-99" fmla="*/ 6147909 w 6163950"/>
              <a:gd name="connsiteY2-100" fmla="*/ 6857554 h 6866632"/>
              <a:gd name="connsiteX3-101" fmla="*/ 1572046 w 6163950"/>
              <a:gd name="connsiteY3-102" fmla="*/ 6866632 h 6866632"/>
              <a:gd name="connsiteX4-103" fmla="*/ 1483885 w 6163950"/>
              <a:gd name="connsiteY4-104" fmla="*/ 6790170 h 6866632"/>
              <a:gd name="connsiteX5-105" fmla="*/ 0 w 6163950"/>
              <a:gd name="connsiteY5-106" fmla="*/ 3433316 h 6866632"/>
              <a:gd name="connsiteX6-107" fmla="*/ 1483885 w 6163950"/>
              <a:gd name="connsiteY6-108" fmla="*/ 76463 h 6866632"/>
              <a:gd name="connsiteX7-109" fmla="*/ 1572046 w 6163950"/>
              <a:gd name="connsiteY7-110" fmla="*/ 0 h 686663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6163950" h="6866632">
                <a:moveTo>
                  <a:pt x="1572046" y="0"/>
                </a:moveTo>
                <a:lnTo>
                  <a:pt x="6163950" y="0"/>
                </a:lnTo>
                <a:lnTo>
                  <a:pt x="6147909" y="6857554"/>
                </a:lnTo>
                <a:lnTo>
                  <a:pt x="1572046" y="6866632"/>
                </a:lnTo>
                <a:lnTo>
                  <a:pt x="1483885" y="6790170"/>
                </a:lnTo>
                <a:cubicBezTo>
                  <a:pt x="572304" y="5960601"/>
                  <a:pt x="0" y="4763877"/>
                  <a:pt x="0" y="3433316"/>
                </a:cubicBezTo>
                <a:cubicBezTo>
                  <a:pt x="0" y="2102756"/>
                  <a:pt x="572304" y="906032"/>
                  <a:pt x="1483885" y="76463"/>
                </a:cubicBezTo>
                <a:lnTo>
                  <a:pt x="1572046" y="0"/>
                </a:lnTo>
                <a:close/>
              </a:path>
            </a:pathLst>
          </a:custGeom>
          <a:blipFill dpi="0" rotWithShape="1">
            <a:blip r:embed="rId1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  <a:effectLst>
            <a:outerShdw blurRad="3683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黑体简体" panose="02010601030101010101" pitchFamily="2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244079" y="1315264"/>
            <a:ext cx="2154014" cy="4050564"/>
          </a:xfrm>
          <a:prstGeom prst="ellipse">
            <a:avLst/>
          </a:prstGeom>
          <a:noFill/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19900" dirty="0" smtClean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06</a:t>
            </a:r>
            <a:endParaRPr lang="zh-CN" altLang="en-US" sz="199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110016" y="2213811"/>
            <a:ext cx="6320589" cy="27752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704751" y="4048467"/>
            <a:ext cx="5977325" cy="2755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方正黑体简体" panose="02010601030101010101" pitchFamily="2" charset="-122"/>
              </a:rPr>
              <a:t>对所有的订单进行管理并进行发货处理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75213" y="2796351"/>
            <a:ext cx="4098925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400" b="1" dirty="0">
                <a:solidFill>
                  <a:srgbClr val="414141"/>
                </a:solidFill>
                <a:ea typeface="方正黑体简体" panose="02010601030101010101" pitchFamily="2" charset="-122"/>
              </a:rPr>
              <a:t>管理员订单管理</a:t>
            </a:r>
            <a:endParaRPr lang="zh-CN" altLang="en-US" sz="4400" b="1" dirty="0">
              <a:solidFill>
                <a:srgbClr val="414141"/>
              </a:solidFill>
              <a:ea typeface="方正黑体简体" panose="02010601030101010101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791201" y="3742254"/>
            <a:ext cx="641683" cy="0"/>
          </a:xfrm>
          <a:prstGeom prst="line">
            <a:avLst/>
          </a:prstGeom>
          <a:ln w="57150">
            <a:solidFill>
              <a:srgbClr val="1D4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/>
      <p:bldP spid="6" grpId="0" animBg="1"/>
      <p:bldP spid="4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 47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11442895" y="5869744"/>
            <a:ext cx="1498209" cy="1498209"/>
          </a:xfrm>
          <a:prstGeom prst="ellipse">
            <a:avLst/>
          </a:prstGeom>
          <a:solidFill>
            <a:schemeClr val="bg1"/>
          </a:solidFill>
          <a:ln w="190500">
            <a:solidFill>
              <a:srgbClr val="1D4C77"/>
            </a:solidFill>
          </a:ln>
          <a:effectLst>
            <a:outerShdw blurRad="381000" dist="101600" dir="75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-3600" y="140555"/>
            <a:ext cx="935502" cy="768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 smtClean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06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596521" y="881860"/>
            <a:ext cx="59773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方正黑体简体" panose="02010601030101010101" pitchFamily="2" charset="-122"/>
              </a:rPr>
              <a:t>Introduction to Business Planning Projects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568385" y="432980"/>
            <a:ext cx="232029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rgbClr val="414141"/>
                </a:solidFill>
                <a:ea typeface="方正黑体简体" panose="02010601030101010101" pitchFamily="2" charset="-122"/>
              </a:rPr>
              <a:t>订单管理界面</a:t>
            </a:r>
            <a:endParaRPr lang="zh-CN" altLang="en-US" sz="2800" b="1" dirty="0">
              <a:solidFill>
                <a:srgbClr val="414141"/>
              </a:solidFill>
              <a:ea typeface="方正黑体简体" panose="02010601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409065" y="1259205"/>
            <a:ext cx="9200515" cy="433895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8" grpId="0" bldLvl="0" animBg="1"/>
          <p:bldP spid="49" grpId="0" bldLvl="0" animBg="1"/>
          <p:bldP spid="50" grpId="0"/>
          <p:bldP spid="54" grpId="0"/>
          <p:bldP spid="5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8" grpId="0" bldLvl="0" animBg="1"/>
          <p:bldP spid="49" grpId="0" bldLvl="0" animBg="1"/>
          <p:bldP spid="50" grpId="0"/>
          <p:bldP spid="54" grpId="0"/>
          <p:bldP spid="55" grpId="0"/>
        </p:bldLst>
      </p:timing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 47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11442895" y="5869744"/>
            <a:ext cx="1498209" cy="1498209"/>
          </a:xfrm>
          <a:prstGeom prst="ellipse">
            <a:avLst/>
          </a:prstGeom>
          <a:solidFill>
            <a:schemeClr val="bg1"/>
          </a:solidFill>
          <a:ln w="190500">
            <a:solidFill>
              <a:srgbClr val="1D4C77"/>
            </a:solidFill>
          </a:ln>
          <a:effectLst>
            <a:outerShdw blurRad="381000" dist="101600" dir="75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-3600" y="140555"/>
            <a:ext cx="935502" cy="768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 smtClean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06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596521" y="881860"/>
            <a:ext cx="59773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方正黑体简体" panose="02010601030101010101" pitchFamily="2" charset="-122"/>
              </a:rPr>
              <a:t>Introduction to Business Planning Projects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568385" y="432980"/>
            <a:ext cx="303276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rgbClr val="414141"/>
                </a:solidFill>
                <a:ea typeface="方正黑体简体" panose="02010601030101010101" pitchFamily="2" charset="-122"/>
              </a:rPr>
              <a:t>展示订单详情界面</a:t>
            </a:r>
            <a:endParaRPr lang="zh-CN" altLang="en-US" sz="2800" b="1" dirty="0">
              <a:solidFill>
                <a:srgbClr val="414141"/>
              </a:solidFill>
              <a:ea typeface="方正黑体简体" panose="02010601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231265" y="1246505"/>
            <a:ext cx="10361930" cy="488632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8" grpId="0" bldLvl="0" animBg="1"/>
          <p:bldP spid="49" grpId="0" bldLvl="0" animBg="1"/>
          <p:bldP spid="50" grpId="0"/>
          <p:bldP spid="54" grpId="0"/>
          <p:bldP spid="5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8" grpId="0" bldLvl="0" animBg="1"/>
          <p:bldP spid="49" grpId="0" bldLvl="0" animBg="1"/>
          <p:bldP spid="50" grpId="0"/>
          <p:bldP spid="54" grpId="0"/>
          <p:bldP spid="55" grpId="0"/>
        </p:bldLst>
      </p:timing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 47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11442895" y="5869744"/>
            <a:ext cx="1498209" cy="1498209"/>
          </a:xfrm>
          <a:prstGeom prst="ellipse">
            <a:avLst/>
          </a:prstGeom>
          <a:solidFill>
            <a:schemeClr val="bg1"/>
          </a:solidFill>
          <a:ln w="190500">
            <a:solidFill>
              <a:srgbClr val="1D4C77"/>
            </a:solidFill>
          </a:ln>
          <a:effectLst>
            <a:outerShdw blurRad="381000" dist="101600" dir="75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-3600" y="140555"/>
            <a:ext cx="935502" cy="768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 smtClean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06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596521" y="881860"/>
            <a:ext cx="59773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方正黑体简体" panose="02010601030101010101" pitchFamily="2" charset="-122"/>
              </a:rPr>
              <a:t>Introduction to Business Planning Projects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568385" y="432980"/>
            <a:ext cx="3388995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rgbClr val="414141"/>
                </a:solidFill>
                <a:ea typeface="方正黑体简体" panose="02010601030101010101" pitchFamily="2" charset="-122"/>
              </a:rPr>
              <a:t>管理员进行发货处理</a:t>
            </a:r>
            <a:endParaRPr lang="zh-CN" altLang="en-US" sz="2800" b="1" dirty="0">
              <a:solidFill>
                <a:srgbClr val="414141"/>
              </a:solidFill>
              <a:ea typeface="方正黑体简体" panose="02010601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315720" y="1382395"/>
            <a:ext cx="10344785" cy="487807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8" grpId="0" bldLvl="0" animBg="1"/>
          <p:bldP spid="49" grpId="0" bldLvl="0" animBg="1"/>
          <p:bldP spid="50" grpId="0"/>
          <p:bldP spid="54" grpId="0"/>
          <p:bldP spid="5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8" grpId="0" bldLvl="0" animBg="1"/>
          <p:bldP spid="49" grpId="0" bldLvl="0" animBg="1"/>
          <p:bldP spid="50" grpId="0"/>
          <p:bldP spid="54" grpId="0"/>
          <p:bldP spid="55" grpId="0"/>
        </p:bldLst>
      </p:timing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 47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11442895" y="5869744"/>
            <a:ext cx="1498209" cy="1498209"/>
          </a:xfrm>
          <a:prstGeom prst="ellipse">
            <a:avLst/>
          </a:prstGeom>
          <a:solidFill>
            <a:schemeClr val="bg1"/>
          </a:solidFill>
          <a:ln w="190500">
            <a:solidFill>
              <a:srgbClr val="1D4C77"/>
            </a:solidFill>
          </a:ln>
          <a:effectLst>
            <a:outerShdw blurRad="381000" dist="101600" dir="75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-3600" y="140555"/>
            <a:ext cx="935502" cy="768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03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596521" y="881860"/>
            <a:ext cx="59773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方正黑体简体" panose="02010601030101010101" pitchFamily="2" charset="-122"/>
              </a:rPr>
              <a:t>Introduction to Business Planning Projects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568385" y="432980"/>
            <a:ext cx="4813935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rgbClr val="414141"/>
                </a:solidFill>
                <a:ea typeface="方正黑体简体" panose="02010601030101010101" pitchFamily="2" charset="-122"/>
              </a:rPr>
              <a:t>用户点击收货之后订单的状态</a:t>
            </a:r>
            <a:endParaRPr lang="zh-CN" altLang="en-US" sz="2800" b="1" dirty="0">
              <a:solidFill>
                <a:srgbClr val="414141"/>
              </a:solidFill>
              <a:ea typeface="方正黑体简体" panose="02010601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99490" y="1315720"/>
            <a:ext cx="10681970" cy="503745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8" grpId="0" bldLvl="0" animBg="1"/>
          <p:bldP spid="49" grpId="0" bldLvl="0" animBg="1"/>
          <p:bldP spid="50" grpId="0"/>
          <p:bldP spid="54" grpId="0"/>
          <p:bldP spid="5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8" grpId="0" bldLvl="0" animBg="1"/>
          <p:bldP spid="49" grpId="0" bldLvl="0" animBg="1"/>
          <p:bldP spid="50" grpId="0"/>
          <p:bldP spid="54" grpId="0"/>
          <p:bldP spid="55" grpId="0"/>
        </p:bldLst>
      </p:timing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 17"/>
          <p:cNvSpPr/>
          <p:nvPr/>
        </p:nvSpPr>
        <p:spPr>
          <a:xfrm flipH="1">
            <a:off x="106741" y="0"/>
            <a:ext cx="6436113" cy="6873596"/>
          </a:xfrm>
          <a:custGeom>
            <a:avLst/>
            <a:gdLst>
              <a:gd name="connsiteX0" fmla="*/ 1572046 w 10639698"/>
              <a:gd name="connsiteY0" fmla="*/ 0 h 6866632"/>
              <a:gd name="connsiteX1" fmla="*/ 5264571 w 10639698"/>
              <a:gd name="connsiteY1" fmla="*/ 0 h 6866632"/>
              <a:gd name="connsiteX2" fmla="*/ 7486457 w 10639698"/>
              <a:gd name="connsiteY2" fmla="*/ 0 h 6866632"/>
              <a:gd name="connsiteX3" fmla="*/ 10639698 w 10639698"/>
              <a:gd name="connsiteY3" fmla="*/ 0 h 6866632"/>
              <a:gd name="connsiteX4" fmla="*/ 10639698 w 10639698"/>
              <a:gd name="connsiteY4" fmla="*/ 6857554 h 6866632"/>
              <a:gd name="connsiteX5" fmla="*/ 7496924 w 10639698"/>
              <a:gd name="connsiteY5" fmla="*/ 6857554 h 6866632"/>
              <a:gd name="connsiteX6" fmla="*/ 7486457 w 10639698"/>
              <a:gd name="connsiteY6" fmla="*/ 6866632 h 6866632"/>
              <a:gd name="connsiteX7" fmla="*/ 1572046 w 10639698"/>
              <a:gd name="connsiteY7" fmla="*/ 6866632 h 6866632"/>
              <a:gd name="connsiteX8" fmla="*/ 1483885 w 10639698"/>
              <a:gd name="connsiteY8" fmla="*/ 6790170 h 6866632"/>
              <a:gd name="connsiteX9" fmla="*/ 0 w 10639698"/>
              <a:gd name="connsiteY9" fmla="*/ 3433316 h 6866632"/>
              <a:gd name="connsiteX10" fmla="*/ 1483885 w 10639698"/>
              <a:gd name="connsiteY10" fmla="*/ 76463 h 6866632"/>
              <a:gd name="connsiteX0-1" fmla="*/ 1572046 w 10639698"/>
              <a:gd name="connsiteY0-2" fmla="*/ 0 h 6866632"/>
              <a:gd name="connsiteX1-3" fmla="*/ 5264571 w 10639698"/>
              <a:gd name="connsiteY1-4" fmla="*/ 0 h 6866632"/>
              <a:gd name="connsiteX2-5" fmla="*/ 7309994 w 10639698"/>
              <a:gd name="connsiteY2-6" fmla="*/ 0 h 6866632"/>
              <a:gd name="connsiteX3-7" fmla="*/ 10639698 w 10639698"/>
              <a:gd name="connsiteY3-8" fmla="*/ 0 h 6866632"/>
              <a:gd name="connsiteX4-9" fmla="*/ 10639698 w 10639698"/>
              <a:gd name="connsiteY4-10" fmla="*/ 6857554 h 6866632"/>
              <a:gd name="connsiteX5-11" fmla="*/ 7496924 w 10639698"/>
              <a:gd name="connsiteY5-12" fmla="*/ 6857554 h 6866632"/>
              <a:gd name="connsiteX6-13" fmla="*/ 7486457 w 10639698"/>
              <a:gd name="connsiteY6-14" fmla="*/ 6866632 h 6866632"/>
              <a:gd name="connsiteX7-15" fmla="*/ 1572046 w 10639698"/>
              <a:gd name="connsiteY7-16" fmla="*/ 6866632 h 6866632"/>
              <a:gd name="connsiteX8-17" fmla="*/ 1483885 w 10639698"/>
              <a:gd name="connsiteY8-18" fmla="*/ 6790170 h 6866632"/>
              <a:gd name="connsiteX9-19" fmla="*/ 0 w 10639698"/>
              <a:gd name="connsiteY9-20" fmla="*/ 3433316 h 6866632"/>
              <a:gd name="connsiteX10-21" fmla="*/ 1483885 w 10639698"/>
              <a:gd name="connsiteY10-22" fmla="*/ 76463 h 6866632"/>
              <a:gd name="connsiteX11" fmla="*/ 1572046 w 10639698"/>
              <a:gd name="connsiteY11" fmla="*/ 0 h 6866632"/>
              <a:gd name="connsiteX0-23" fmla="*/ 1572046 w 10639698"/>
              <a:gd name="connsiteY0-24" fmla="*/ 0 h 6866632"/>
              <a:gd name="connsiteX1-25" fmla="*/ 5264571 w 10639698"/>
              <a:gd name="connsiteY1-26" fmla="*/ 0 h 6866632"/>
              <a:gd name="connsiteX2-27" fmla="*/ 10639698 w 10639698"/>
              <a:gd name="connsiteY2-28" fmla="*/ 0 h 6866632"/>
              <a:gd name="connsiteX3-29" fmla="*/ 10639698 w 10639698"/>
              <a:gd name="connsiteY3-30" fmla="*/ 6857554 h 6866632"/>
              <a:gd name="connsiteX4-31" fmla="*/ 7496924 w 10639698"/>
              <a:gd name="connsiteY4-32" fmla="*/ 6857554 h 6866632"/>
              <a:gd name="connsiteX5-33" fmla="*/ 7486457 w 10639698"/>
              <a:gd name="connsiteY5-34" fmla="*/ 6866632 h 6866632"/>
              <a:gd name="connsiteX6-35" fmla="*/ 1572046 w 10639698"/>
              <a:gd name="connsiteY6-36" fmla="*/ 6866632 h 6866632"/>
              <a:gd name="connsiteX7-37" fmla="*/ 1483885 w 10639698"/>
              <a:gd name="connsiteY7-38" fmla="*/ 6790170 h 6866632"/>
              <a:gd name="connsiteX8-39" fmla="*/ 0 w 10639698"/>
              <a:gd name="connsiteY8-40" fmla="*/ 3433316 h 6866632"/>
              <a:gd name="connsiteX9-41" fmla="*/ 1483885 w 10639698"/>
              <a:gd name="connsiteY9-42" fmla="*/ 76463 h 6866632"/>
              <a:gd name="connsiteX10-43" fmla="*/ 1572046 w 10639698"/>
              <a:gd name="connsiteY10-44" fmla="*/ 0 h 6866632"/>
              <a:gd name="connsiteX0-45" fmla="*/ 1572046 w 10639698"/>
              <a:gd name="connsiteY0-46" fmla="*/ 0 h 6866632"/>
              <a:gd name="connsiteX1-47" fmla="*/ 10639698 w 10639698"/>
              <a:gd name="connsiteY1-48" fmla="*/ 0 h 6866632"/>
              <a:gd name="connsiteX2-49" fmla="*/ 10639698 w 10639698"/>
              <a:gd name="connsiteY2-50" fmla="*/ 6857554 h 6866632"/>
              <a:gd name="connsiteX3-51" fmla="*/ 7496924 w 10639698"/>
              <a:gd name="connsiteY3-52" fmla="*/ 6857554 h 6866632"/>
              <a:gd name="connsiteX4-53" fmla="*/ 7486457 w 10639698"/>
              <a:gd name="connsiteY4-54" fmla="*/ 6866632 h 6866632"/>
              <a:gd name="connsiteX5-55" fmla="*/ 1572046 w 10639698"/>
              <a:gd name="connsiteY5-56" fmla="*/ 6866632 h 6866632"/>
              <a:gd name="connsiteX6-57" fmla="*/ 1483885 w 10639698"/>
              <a:gd name="connsiteY6-58" fmla="*/ 6790170 h 6866632"/>
              <a:gd name="connsiteX7-59" fmla="*/ 0 w 10639698"/>
              <a:gd name="connsiteY7-60" fmla="*/ 3433316 h 6866632"/>
              <a:gd name="connsiteX8-61" fmla="*/ 1483885 w 10639698"/>
              <a:gd name="connsiteY8-62" fmla="*/ 76463 h 6866632"/>
              <a:gd name="connsiteX9-63" fmla="*/ 1572046 w 10639698"/>
              <a:gd name="connsiteY9-64" fmla="*/ 0 h 6866632"/>
              <a:gd name="connsiteX0-65" fmla="*/ 1572046 w 10639698"/>
              <a:gd name="connsiteY0-66" fmla="*/ 0 h 6866632"/>
              <a:gd name="connsiteX1-67" fmla="*/ 10639698 w 10639698"/>
              <a:gd name="connsiteY1-68" fmla="*/ 0 h 6866632"/>
              <a:gd name="connsiteX2-69" fmla="*/ 10639698 w 10639698"/>
              <a:gd name="connsiteY2-70" fmla="*/ 6857554 h 6866632"/>
              <a:gd name="connsiteX3-71" fmla="*/ 7496924 w 10639698"/>
              <a:gd name="connsiteY3-72" fmla="*/ 6857554 h 6866632"/>
              <a:gd name="connsiteX4-73" fmla="*/ 1572046 w 10639698"/>
              <a:gd name="connsiteY4-74" fmla="*/ 6866632 h 6866632"/>
              <a:gd name="connsiteX5-75" fmla="*/ 1483885 w 10639698"/>
              <a:gd name="connsiteY5-76" fmla="*/ 6790170 h 6866632"/>
              <a:gd name="connsiteX6-77" fmla="*/ 0 w 10639698"/>
              <a:gd name="connsiteY6-78" fmla="*/ 3433316 h 6866632"/>
              <a:gd name="connsiteX7-79" fmla="*/ 1483885 w 10639698"/>
              <a:gd name="connsiteY7-80" fmla="*/ 76463 h 6866632"/>
              <a:gd name="connsiteX8-81" fmla="*/ 1572046 w 10639698"/>
              <a:gd name="connsiteY8-82" fmla="*/ 0 h 6866632"/>
              <a:gd name="connsiteX0-83" fmla="*/ 1572046 w 10639698"/>
              <a:gd name="connsiteY0-84" fmla="*/ 0 h 6866632"/>
              <a:gd name="connsiteX1-85" fmla="*/ 10639698 w 10639698"/>
              <a:gd name="connsiteY1-86" fmla="*/ 0 h 6866632"/>
              <a:gd name="connsiteX2-87" fmla="*/ 10639698 w 10639698"/>
              <a:gd name="connsiteY2-88" fmla="*/ 6857554 h 6866632"/>
              <a:gd name="connsiteX3-89" fmla="*/ 1572046 w 10639698"/>
              <a:gd name="connsiteY3-90" fmla="*/ 6866632 h 6866632"/>
              <a:gd name="connsiteX4-91" fmla="*/ 1483885 w 10639698"/>
              <a:gd name="connsiteY4-92" fmla="*/ 6790170 h 6866632"/>
              <a:gd name="connsiteX5-93" fmla="*/ 0 w 10639698"/>
              <a:gd name="connsiteY5-94" fmla="*/ 3433316 h 6866632"/>
              <a:gd name="connsiteX6-95" fmla="*/ 1483885 w 10639698"/>
              <a:gd name="connsiteY6-96" fmla="*/ 76463 h 6866632"/>
              <a:gd name="connsiteX7-97" fmla="*/ 1572046 w 10639698"/>
              <a:gd name="connsiteY7-98" fmla="*/ 0 h 6866632"/>
              <a:gd name="connsiteX0-99" fmla="*/ 1572046 w 10639698"/>
              <a:gd name="connsiteY0-100" fmla="*/ 0 h 6866632"/>
              <a:gd name="connsiteX1-101" fmla="*/ 6597087 w 10639698"/>
              <a:gd name="connsiteY1-102" fmla="*/ 32084 h 6866632"/>
              <a:gd name="connsiteX2-103" fmla="*/ 10639698 w 10639698"/>
              <a:gd name="connsiteY2-104" fmla="*/ 6857554 h 6866632"/>
              <a:gd name="connsiteX3-105" fmla="*/ 1572046 w 10639698"/>
              <a:gd name="connsiteY3-106" fmla="*/ 6866632 h 6866632"/>
              <a:gd name="connsiteX4-107" fmla="*/ 1483885 w 10639698"/>
              <a:gd name="connsiteY4-108" fmla="*/ 6790170 h 6866632"/>
              <a:gd name="connsiteX5-109" fmla="*/ 0 w 10639698"/>
              <a:gd name="connsiteY5-110" fmla="*/ 3433316 h 6866632"/>
              <a:gd name="connsiteX6-111" fmla="*/ 1483885 w 10639698"/>
              <a:gd name="connsiteY6-112" fmla="*/ 76463 h 6866632"/>
              <a:gd name="connsiteX7-113" fmla="*/ 1572046 w 10639698"/>
              <a:gd name="connsiteY7-114" fmla="*/ 0 h 6866632"/>
              <a:gd name="connsiteX0-115" fmla="*/ 1572046 w 6629171"/>
              <a:gd name="connsiteY0-116" fmla="*/ 0 h 6873596"/>
              <a:gd name="connsiteX1-117" fmla="*/ 6597087 w 6629171"/>
              <a:gd name="connsiteY1-118" fmla="*/ 32084 h 6873596"/>
              <a:gd name="connsiteX2-119" fmla="*/ 6629171 w 6629171"/>
              <a:gd name="connsiteY2-120" fmla="*/ 6873596 h 6873596"/>
              <a:gd name="connsiteX3-121" fmla="*/ 1572046 w 6629171"/>
              <a:gd name="connsiteY3-122" fmla="*/ 6866632 h 6873596"/>
              <a:gd name="connsiteX4-123" fmla="*/ 1483885 w 6629171"/>
              <a:gd name="connsiteY4-124" fmla="*/ 6790170 h 6873596"/>
              <a:gd name="connsiteX5-125" fmla="*/ 0 w 6629171"/>
              <a:gd name="connsiteY5-126" fmla="*/ 3433316 h 6873596"/>
              <a:gd name="connsiteX6-127" fmla="*/ 1483885 w 6629171"/>
              <a:gd name="connsiteY6-128" fmla="*/ 76463 h 6873596"/>
              <a:gd name="connsiteX7-129" fmla="*/ 1572046 w 6629171"/>
              <a:gd name="connsiteY7-130" fmla="*/ 0 h 6873596"/>
              <a:gd name="connsiteX0-131" fmla="*/ 1572046 w 6597087"/>
              <a:gd name="connsiteY0-132" fmla="*/ 0 h 6873596"/>
              <a:gd name="connsiteX1-133" fmla="*/ 6597087 w 6597087"/>
              <a:gd name="connsiteY1-134" fmla="*/ 32084 h 6873596"/>
              <a:gd name="connsiteX2-135" fmla="*/ 6581045 w 6597087"/>
              <a:gd name="connsiteY2-136" fmla="*/ 6873596 h 6873596"/>
              <a:gd name="connsiteX3-137" fmla="*/ 1572046 w 6597087"/>
              <a:gd name="connsiteY3-138" fmla="*/ 6866632 h 6873596"/>
              <a:gd name="connsiteX4-139" fmla="*/ 1483885 w 6597087"/>
              <a:gd name="connsiteY4-140" fmla="*/ 6790170 h 6873596"/>
              <a:gd name="connsiteX5-141" fmla="*/ 0 w 6597087"/>
              <a:gd name="connsiteY5-142" fmla="*/ 3433316 h 6873596"/>
              <a:gd name="connsiteX6-143" fmla="*/ 1483885 w 6597087"/>
              <a:gd name="connsiteY6-144" fmla="*/ 76463 h 6873596"/>
              <a:gd name="connsiteX7-145" fmla="*/ 1572046 w 6597087"/>
              <a:gd name="connsiteY7-146" fmla="*/ 0 h 687359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6597087" h="6873596">
                <a:moveTo>
                  <a:pt x="1572046" y="0"/>
                </a:moveTo>
                <a:lnTo>
                  <a:pt x="6597087" y="32084"/>
                </a:lnTo>
                <a:cubicBezTo>
                  <a:pt x="6591740" y="2312588"/>
                  <a:pt x="6586392" y="4593092"/>
                  <a:pt x="6581045" y="6873596"/>
                </a:cubicBezTo>
                <a:lnTo>
                  <a:pt x="1572046" y="6866632"/>
                </a:lnTo>
                <a:lnTo>
                  <a:pt x="1483885" y="6790170"/>
                </a:lnTo>
                <a:cubicBezTo>
                  <a:pt x="572304" y="5960601"/>
                  <a:pt x="0" y="4763877"/>
                  <a:pt x="0" y="3433316"/>
                </a:cubicBezTo>
                <a:cubicBezTo>
                  <a:pt x="0" y="2102756"/>
                  <a:pt x="572304" y="906032"/>
                  <a:pt x="1483885" y="76463"/>
                </a:cubicBezTo>
                <a:lnTo>
                  <a:pt x="1572046" y="0"/>
                </a:lnTo>
                <a:close/>
              </a:path>
            </a:pathLst>
          </a:custGeom>
          <a:solidFill>
            <a:srgbClr val="1D4C7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黑体简体" panose="02010601030101010101" pitchFamily="2" charset="-122"/>
            </a:endParaRPr>
          </a:p>
        </p:txBody>
      </p:sp>
      <p:sp>
        <p:nvSpPr>
          <p:cNvPr id="19" name="任意多边形 18"/>
          <p:cNvSpPr/>
          <p:nvPr/>
        </p:nvSpPr>
        <p:spPr>
          <a:xfrm flipH="1">
            <a:off x="-14607" y="6964"/>
            <a:ext cx="6163950" cy="6866632"/>
          </a:xfrm>
          <a:custGeom>
            <a:avLst/>
            <a:gdLst>
              <a:gd name="connsiteX0" fmla="*/ 1572046 w 10639698"/>
              <a:gd name="connsiteY0" fmla="*/ 0 h 6866632"/>
              <a:gd name="connsiteX1" fmla="*/ 5264571 w 10639698"/>
              <a:gd name="connsiteY1" fmla="*/ 0 h 6866632"/>
              <a:gd name="connsiteX2" fmla="*/ 7486457 w 10639698"/>
              <a:gd name="connsiteY2" fmla="*/ 0 h 6866632"/>
              <a:gd name="connsiteX3" fmla="*/ 10639698 w 10639698"/>
              <a:gd name="connsiteY3" fmla="*/ 0 h 6866632"/>
              <a:gd name="connsiteX4" fmla="*/ 10639698 w 10639698"/>
              <a:gd name="connsiteY4" fmla="*/ 6857554 h 6866632"/>
              <a:gd name="connsiteX5" fmla="*/ 7496924 w 10639698"/>
              <a:gd name="connsiteY5" fmla="*/ 6857554 h 6866632"/>
              <a:gd name="connsiteX6" fmla="*/ 7486457 w 10639698"/>
              <a:gd name="connsiteY6" fmla="*/ 6866632 h 6866632"/>
              <a:gd name="connsiteX7" fmla="*/ 1572046 w 10639698"/>
              <a:gd name="connsiteY7" fmla="*/ 6866632 h 6866632"/>
              <a:gd name="connsiteX8" fmla="*/ 1483885 w 10639698"/>
              <a:gd name="connsiteY8" fmla="*/ 6790170 h 6866632"/>
              <a:gd name="connsiteX9" fmla="*/ 0 w 10639698"/>
              <a:gd name="connsiteY9" fmla="*/ 3433316 h 6866632"/>
              <a:gd name="connsiteX10" fmla="*/ 1483885 w 10639698"/>
              <a:gd name="connsiteY10" fmla="*/ 76463 h 6866632"/>
              <a:gd name="connsiteX0-1" fmla="*/ 1572046 w 10639698"/>
              <a:gd name="connsiteY0-2" fmla="*/ 0 h 6866632"/>
              <a:gd name="connsiteX1-3" fmla="*/ 5264571 w 10639698"/>
              <a:gd name="connsiteY1-4" fmla="*/ 0 h 6866632"/>
              <a:gd name="connsiteX2-5" fmla="*/ 10639698 w 10639698"/>
              <a:gd name="connsiteY2-6" fmla="*/ 0 h 6866632"/>
              <a:gd name="connsiteX3-7" fmla="*/ 10639698 w 10639698"/>
              <a:gd name="connsiteY3-8" fmla="*/ 6857554 h 6866632"/>
              <a:gd name="connsiteX4-9" fmla="*/ 7496924 w 10639698"/>
              <a:gd name="connsiteY4-10" fmla="*/ 6857554 h 6866632"/>
              <a:gd name="connsiteX5-11" fmla="*/ 7486457 w 10639698"/>
              <a:gd name="connsiteY5-12" fmla="*/ 6866632 h 6866632"/>
              <a:gd name="connsiteX6-13" fmla="*/ 1572046 w 10639698"/>
              <a:gd name="connsiteY6-14" fmla="*/ 6866632 h 6866632"/>
              <a:gd name="connsiteX7-15" fmla="*/ 1483885 w 10639698"/>
              <a:gd name="connsiteY7-16" fmla="*/ 6790170 h 6866632"/>
              <a:gd name="connsiteX8-17" fmla="*/ 0 w 10639698"/>
              <a:gd name="connsiteY8-18" fmla="*/ 3433316 h 6866632"/>
              <a:gd name="connsiteX9-19" fmla="*/ 1483885 w 10639698"/>
              <a:gd name="connsiteY9-20" fmla="*/ 76463 h 6866632"/>
              <a:gd name="connsiteX10-21" fmla="*/ 1572046 w 10639698"/>
              <a:gd name="connsiteY10-22" fmla="*/ 0 h 6866632"/>
              <a:gd name="connsiteX0-23" fmla="*/ 1572046 w 10639698"/>
              <a:gd name="connsiteY0-24" fmla="*/ 0 h 6866632"/>
              <a:gd name="connsiteX1-25" fmla="*/ 10639698 w 10639698"/>
              <a:gd name="connsiteY1-26" fmla="*/ 0 h 6866632"/>
              <a:gd name="connsiteX2-27" fmla="*/ 10639698 w 10639698"/>
              <a:gd name="connsiteY2-28" fmla="*/ 6857554 h 6866632"/>
              <a:gd name="connsiteX3-29" fmla="*/ 7496924 w 10639698"/>
              <a:gd name="connsiteY3-30" fmla="*/ 6857554 h 6866632"/>
              <a:gd name="connsiteX4-31" fmla="*/ 7486457 w 10639698"/>
              <a:gd name="connsiteY4-32" fmla="*/ 6866632 h 6866632"/>
              <a:gd name="connsiteX5-33" fmla="*/ 1572046 w 10639698"/>
              <a:gd name="connsiteY5-34" fmla="*/ 6866632 h 6866632"/>
              <a:gd name="connsiteX6-35" fmla="*/ 1483885 w 10639698"/>
              <a:gd name="connsiteY6-36" fmla="*/ 6790170 h 6866632"/>
              <a:gd name="connsiteX7-37" fmla="*/ 0 w 10639698"/>
              <a:gd name="connsiteY7-38" fmla="*/ 3433316 h 6866632"/>
              <a:gd name="connsiteX8-39" fmla="*/ 1483885 w 10639698"/>
              <a:gd name="connsiteY8-40" fmla="*/ 76463 h 6866632"/>
              <a:gd name="connsiteX9-41" fmla="*/ 1572046 w 10639698"/>
              <a:gd name="connsiteY9-42" fmla="*/ 0 h 6866632"/>
              <a:gd name="connsiteX0-43" fmla="*/ 1572046 w 10639698"/>
              <a:gd name="connsiteY0-44" fmla="*/ 0 h 6866632"/>
              <a:gd name="connsiteX1-45" fmla="*/ 10639698 w 10639698"/>
              <a:gd name="connsiteY1-46" fmla="*/ 0 h 6866632"/>
              <a:gd name="connsiteX2-47" fmla="*/ 10639698 w 10639698"/>
              <a:gd name="connsiteY2-48" fmla="*/ 6857554 h 6866632"/>
              <a:gd name="connsiteX3-49" fmla="*/ 7496924 w 10639698"/>
              <a:gd name="connsiteY3-50" fmla="*/ 6857554 h 6866632"/>
              <a:gd name="connsiteX4-51" fmla="*/ 1572046 w 10639698"/>
              <a:gd name="connsiteY4-52" fmla="*/ 6866632 h 6866632"/>
              <a:gd name="connsiteX5-53" fmla="*/ 1483885 w 10639698"/>
              <a:gd name="connsiteY5-54" fmla="*/ 6790170 h 6866632"/>
              <a:gd name="connsiteX6-55" fmla="*/ 0 w 10639698"/>
              <a:gd name="connsiteY6-56" fmla="*/ 3433316 h 6866632"/>
              <a:gd name="connsiteX7-57" fmla="*/ 1483885 w 10639698"/>
              <a:gd name="connsiteY7-58" fmla="*/ 76463 h 6866632"/>
              <a:gd name="connsiteX8-59" fmla="*/ 1572046 w 10639698"/>
              <a:gd name="connsiteY8-60" fmla="*/ 0 h 6866632"/>
              <a:gd name="connsiteX0-61" fmla="*/ 1572046 w 10639698"/>
              <a:gd name="connsiteY0-62" fmla="*/ 0 h 6866632"/>
              <a:gd name="connsiteX1-63" fmla="*/ 6163950 w 10639698"/>
              <a:gd name="connsiteY1-64" fmla="*/ 0 h 6866632"/>
              <a:gd name="connsiteX2-65" fmla="*/ 10639698 w 10639698"/>
              <a:gd name="connsiteY2-66" fmla="*/ 6857554 h 6866632"/>
              <a:gd name="connsiteX3-67" fmla="*/ 7496924 w 10639698"/>
              <a:gd name="connsiteY3-68" fmla="*/ 6857554 h 6866632"/>
              <a:gd name="connsiteX4-69" fmla="*/ 1572046 w 10639698"/>
              <a:gd name="connsiteY4-70" fmla="*/ 6866632 h 6866632"/>
              <a:gd name="connsiteX5-71" fmla="*/ 1483885 w 10639698"/>
              <a:gd name="connsiteY5-72" fmla="*/ 6790170 h 6866632"/>
              <a:gd name="connsiteX6-73" fmla="*/ 0 w 10639698"/>
              <a:gd name="connsiteY6-74" fmla="*/ 3433316 h 6866632"/>
              <a:gd name="connsiteX7-75" fmla="*/ 1483885 w 10639698"/>
              <a:gd name="connsiteY7-76" fmla="*/ 76463 h 6866632"/>
              <a:gd name="connsiteX8-77" fmla="*/ 1572046 w 10639698"/>
              <a:gd name="connsiteY8-78" fmla="*/ 0 h 6866632"/>
              <a:gd name="connsiteX0-79" fmla="*/ 1572046 w 10639698"/>
              <a:gd name="connsiteY0-80" fmla="*/ 0 h 6866632"/>
              <a:gd name="connsiteX1-81" fmla="*/ 6163950 w 10639698"/>
              <a:gd name="connsiteY1-82" fmla="*/ 0 h 6866632"/>
              <a:gd name="connsiteX2-83" fmla="*/ 10639698 w 10639698"/>
              <a:gd name="connsiteY2-84" fmla="*/ 6857554 h 6866632"/>
              <a:gd name="connsiteX3-85" fmla="*/ 1572046 w 10639698"/>
              <a:gd name="connsiteY3-86" fmla="*/ 6866632 h 6866632"/>
              <a:gd name="connsiteX4-87" fmla="*/ 1483885 w 10639698"/>
              <a:gd name="connsiteY4-88" fmla="*/ 6790170 h 6866632"/>
              <a:gd name="connsiteX5-89" fmla="*/ 0 w 10639698"/>
              <a:gd name="connsiteY5-90" fmla="*/ 3433316 h 6866632"/>
              <a:gd name="connsiteX6-91" fmla="*/ 1483885 w 10639698"/>
              <a:gd name="connsiteY6-92" fmla="*/ 76463 h 6866632"/>
              <a:gd name="connsiteX7-93" fmla="*/ 1572046 w 10639698"/>
              <a:gd name="connsiteY7-94" fmla="*/ 0 h 6866632"/>
              <a:gd name="connsiteX0-95" fmla="*/ 1572046 w 6163950"/>
              <a:gd name="connsiteY0-96" fmla="*/ 0 h 6866632"/>
              <a:gd name="connsiteX1-97" fmla="*/ 6163950 w 6163950"/>
              <a:gd name="connsiteY1-98" fmla="*/ 0 h 6866632"/>
              <a:gd name="connsiteX2-99" fmla="*/ 6147909 w 6163950"/>
              <a:gd name="connsiteY2-100" fmla="*/ 6857554 h 6866632"/>
              <a:gd name="connsiteX3-101" fmla="*/ 1572046 w 6163950"/>
              <a:gd name="connsiteY3-102" fmla="*/ 6866632 h 6866632"/>
              <a:gd name="connsiteX4-103" fmla="*/ 1483885 w 6163950"/>
              <a:gd name="connsiteY4-104" fmla="*/ 6790170 h 6866632"/>
              <a:gd name="connsiteX5-105" fmla="*/ 0 w 6163950"/>
              <a:gd name="connsiteY5-106" fmla="*/ 3433316 h 6866632"/>
              <a:gd name="connsiteX6-107" fmla="*/ 1483885 w 6163950"/>
              <a:gd name="connsiteY6-108" fmla="*/ 76463 h 6866632"/>
              <a:gd name="connsiteX7-109" fmla="*/ 1572046 w 6163950"/>
              <a:gd name="connsiteY7-110" fmla="*/ 0 h 686663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6163950" h="6866632">
                <a:moveTo>
                  <a:pt x="1572046" y="0"/>
                </a:moveTo>
                <a:lnTo>
                  <a:pt x="6163950" y="0"/>
                </a:lnTo>
                <a:lnTo>
                  <a:pt x="6147909" y="6857554"/>
                </a:lnTo>
                <a:lnTo>
                  <a:pt x="1572046" y="6866632"/>
                </a:lnTo>
                <a:lnTo>
                  <a:pt x="1483885" y="6790170"/>
                </a:lnTo>
                <a:cubicBezTo>
                  <a:pt x="572304" y="5960601"/>
                  <a:pt x="0" y="4763877"/>
                  <a:pt x="0" y="3433316"/>
                </a:cubicBezTo>
                <a:cubicBezTo>
                  <a:pt x="0" y="2102756"/>
                  <a:pt x="572304" y="906032"/>
                  <a:pt x="1483885" y="76463"/>
                </a:cubicBezTo>
                <a:lnTo>
                  <a:pt x="1572046" y="0"/>
                </a:lnTo>
                <a:close/>
              </a:path>
            </a:pathLst>
          </a:custGeom>
          <a:blipFill dpi="0" rotWithShape="1">
            <a:blip r:embed="rId1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  <a:effectLst>
            <a:outerShdw blurRad="3683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黑体简体" panose="02010601030101010101" pitchFamily="2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244079" y="1315264"/>
            <a:ext cx="2154014" cy="4050564"/>
          </a:xfrm>
          <a:prstGeom prst="ellipse">
            <a:avLst/>
          </a:prstGeom>
          <a:noFill/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19900" dirty="0" smtClean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07</a:t>
            </a:r>
            <a:endParaRPr lang="zh-CN" altLang="en-US" sz="199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110016" y="2213811"/>
            <a:ext cx="6320589" cy="27752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675213" y="2796351"/>
            <a:ext cx="5843266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400" b="1" dirty="0" smtClean="0">
                <a:solidFill>
                  <a:srgbClr val="414141"/>
                </a:solidFill>
                <a:ea typeface="方正黑体简体" panose="02010601030101010101" pitchFamily="2" charset="-122"/>
              </a:rPr>
              <a:t>订单界面和一些工具类</a:t>
            </a:r>
            <a:endParaRPr lang="zh-CN" altLang="en-US" sz="4400" b="1" dirty="0">
              <a:solidFill>
                <a:srgbClr val="414141"/>
              </a:solidFill>
              <a:ea typeface="方正黑体简体" panose="02010601030101010101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791201" y="3742254"/>
            <a:ext cx="641683" cy="0"/>
          </a:xfrm>
          <a:prstGeom prst="line">
            <a:avLst/>
          </a:prstGeom>
          <a:ln w="57150">
            <a:solidFill>
              <a:srgbClr val="1D4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/>
      <p:bldP spid="6" grpId="0" animBg="1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(262)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15265" y="1522095"/>
            <a:ext cx="7679999" cy="4320000"/>
          </a:xfrm>
          <a:prstGeom prst="rect">
            <a:avLst/>
          </a:prstGeom>
        </p:spPr>
      </p:pic>
      <p:sp>
        <p:nvSpPr>
          <p:cNvPr id="4" name="Title 3"/>
          <p:cNvSpPr txBox="1"/>
          <p:nvPr/>
        </p:nvSpPr>
        <p:spPr>
          <a:xfrm>
            <a:off x="8047990" y="1268730"/>
            <a:ext cx="3288665" cy="5217160"/>
          </a:xfrm>
          <a:prstGeom prst="rect">
            <a:avLst/>
          </a:prstGeom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50000"/>
              <a:buFont typeface="Courier New" panose="02070309020205020404" charset="0"/>
            </a:pPr>
            <a:r>
              <a:rPr lang="zh-CN" altLang="en-US" sz="2400" dirty="0">
                <a:solidFill>
                  <a:schemeClr val="tx1">
                    <a:alpha val="7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用户订单界面：</a:t>
            </a:r>
            <a:endParaRPr lang="zh-CN" altLang="en-US" sz="2400" dirty="0">
              <a:solidFill>
                <a:schemeClr val="tx1">
                  <a:alpha val="7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50000"/>
              <a:buFont typeface="Courier New" panose="02070309020205020404" charset="0"/>
            </a:pPr>
            <a:r>
              <a:rPr lang="zh-CN" altLang="en-US" sz="2400" dirty="0">
                <a:solidFill>
                  <a:schemeClr val="tx1">
                    <a:alpha val="7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每个订单有四种状态1:未付款 2:等待发货 3:等待收货 4:订单完成</a:t>
            </a:r>
            <a:endParaRPr lang="zh-CN" altLang="en-US" sz="2400" dirty="0">
              <a:solidFill>
                <a:schemeClr val="tx1">
                  <a:alpha val="7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50000"/>
              <a:buFont typeface="Courier New" panose="02070309020205020404" charset="0"/>
            </a:pPr>
            <a:r>
              <a:rPr lang="zh-CN" altLang="en-US" sz="2400" dirty="0">
                <a:solidFill>
                  <a:schemeClr val="tx1">
                    <a:alpha val="7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当为1:未付款和3:等待收货状态时，操作面会生成一个按钮点击实现更改订单状态</a:t>
            </a:r>
            <a:endParaRPr lang="zh-CN" altLang="en-US" sz="2400" dirty="0">
              <a:solidFill>
                <a:schemeClr val="tx1">
                  <a:alpha val="7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-3600" y="140555"/>
            <a:ext cx="935502" cy="768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zh-CN" sz="4400" b="1" spc="300" dirty="0" smtClean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07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/>
          <p:nvPr/>
        </p:nvSpPr>
        <p:spPr>
          <a:xfrm>
            <a:off x="8087360" y="293370"/>
            <a:ext cx="3288665" cy="5808980"/>
          </a:xfrm>
          <a:prstGeom prst="rect">
            <a:avLst/>
          </a:prstGeom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50000"/>
              <a:buFont typeface="Courier New" panose="02070309020205020404" charset="0"/>
            </a:pPr>
            <a:r>
              <a:rPr lang="zh-CN" altLang="en-US" sz="2400" dirty="0">
                <a:solidFill>
                  <a:schemeClr val="tx1">
                    <a:alpha val="7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加密解密工具类：引入sun.misc.BASE64Decoder.jar包，通过使用encrypt和decrypt方法实现</a:t>
            </a:r>
            <a:r>
              <a:rPr lang="en-US" altLang="zh-CN" sz="2400" dirty="0">
                <a:solidFill>
                  <a:schemeClr val="tx1">
                    <a:alpha val="7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DES</a:t>
            </a:r>
            <a:r>
              <a:rPr lang="zh-CN" altLang="en-US" sz="2400" dirty="0">
                <a:solidFill>
                  <a:schemeClr val="tx1">
                    <a:alpha val="7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算法加密</a:t>
            </a:r>
            <a:endParaRPr lang="zh-CN" altLang="en-US" sz="2400" dirty="0">
              <a:solidFill>
                <a:schemeClr val="tx1">
                  <a:alpha val="7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pic>
        <p:nvPicPr>
          <p:cNvPr id="3" name="图片 2" descr="屏幕截图(263)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19710" y="1315720"/>
            <a:ext cx="7679999" cy="4320000"/>
          </a:xfrm>
          <a:prstGeom prst="rect">
            <a:avLst/>
          </a:prstGeom>
        </p:spPr>
      </p:pic>
      <p:pic>
        <p:nvPicPr>
          <p:cNvPr id="5" name="图片 4" descr="屏幕截图(264)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87360" y="2734945"/>
            <a:ext cx="7200000" cy="2214545"/>
          </a:xfrm>
          <a:prstGeom prst="rect">
            <a:avLst/>
          </a:prstGeom>
        </p:spPr>
      </p:pic>
      <p:sp>
        <p:nvSpPr>
          <p:cNvPr id="6" name="Title 3"/>
          <p:cNvSpPr txBox="1"/>
          <p:nvPr/>
        </p:nvSpPr>
        <p:spPr>
          <a:xfrm>
            <a:off x="219710" y="5596255"/>
            <a:ext cx="11978005" cy="1545590"/>
          </a:xfrm>
          <a:prstGeom prst="rect">
            <a:avLst/>
          </a:prstGeom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50000"/>
              <a:buFont typeface="Courier New" panose="02070309020205020404" charset="0"/>
            </a:pPr>
            <a:r>
              <a:rPr sz="2400" dirty="0">
                <a:solidFill>
                  <a:schemeClr val="tx1">
                    <a:alpha val="7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对称加密算法 DES：Data Encryption Standard</a:t>
            </a:r>
            <a:endParaRPr sz="2400" dirty="0">
              <a:solidFill>
                <a:schemeClr val="tx1">
                  <a:alpha val="7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50000"/>
              <a:buFont typeface="Courier New" panose="02070309020205020404" charset="0"/>
            </a:pPr>
            <a:r>
              <a:rPr sz="2400" dirty="0">
                <a:solidFill>
                  <a:schemeClr val="tx1">
                    <a:alpha val="7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对称加密算法指的是加密和解密操作只有一把密钥，如果密钥暴露，文件就会被暴露。</a:t>
            </a:r>
            <a:endParaRPr sz="2400" dirty="0">
              <a:solidFill>
                <a:schemeClr val="tx1">
                  <a:alpha val="7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-3600" y="140555"/>
            <a:ext cx="935502" cy="768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zh-CN" sz="4400" b="1" spc="300" dirty="0" smtClean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07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 17"/>
          <p:cNvSpPr/>
          <p:nvPr/>
        </p:nvSpPr>
        <p:spPr>
          <a:xfrm flipH="1">
            <a:off x="106741" y="0"/>
            <a:ext cx="6436113" cy="6873596"/>
          </a:xfrm>
          <a:custGeom>
            <a:avLst/>
            <a:gdLst>
              <a:gd name="connsiteX0" fmla="*/ 1572046 w 10639698"/>
              <a:gd name="connsiteY0" fmla="*/ 0 h 6866632"/>
              <a:gd name="connsiteX1" fmla="*/ 5264571 w 10639698"/>
              <a:gd name="connsiteY1" fmla="*/ 0 h 6866632"/>
              <a:gd name="connsiteX2" fmla="*/ 7486457 w 10639698"/>
              <a:gd name="connsiteY2" fmla="*/ 0 h 6866632"/>
              <a:gd name="connsiteX3" fmla="*/ 10639698 w 10639698"/>
              <a:gd name="connsiteY3" fmla="*/ 0 h 6866632"/>
              <a:gd name="connsiteX4" fmla="*/ 10639698 w 10639698"/>
              <a:gd name="connsiteY4" fmla="*/ 6857554 h 6866632"/>
              <a:gd name="connsiteX5" fmla="*/ 7496924 w 10639698"/>
              <a:gd name="connsiteY5" fmla="*/ 6857554 h 6866632"/>
              <a:gd name="connsiteX6" fmla="*/ 7486457 w 10639698"/>
              <a:gd name="connsiteY6" fmla="*/ 6866632 h 6866632"/>
              <a:gd name="connsiteX7" fmla="*/ 1572046 w 10639698"/>
              <a:gd name="connsiteY7" fmla="*/ 6866632 h 6866632"/>
              <a:gd name="connsiteX8" fmla="*/ 1483885 w 10639698"/>
              <a:gd name="connsiteY8" fmla="*/ 6790170 h 6866632"/>
              <a:gd name="connsiteX9" fmla="*/ 0 w 10639698"/>
              <a:gd name="connsiteY9" fmla="*/ 3433316 h 6866632"/>
              <a:gd name="connsiteX10" fmla="*/ 1483885 w 10639698"/>
              <a:gd name="connsiteY10" fmla="*/ 76463 h 6866632"/>
              <a:gd name="connsiteX0-1" fmla="*/ 1572046 w 10639698"/>
              <a:gd name="connsiteY0-2" fmla="*/ 0 h 6866632"/>
              <a:gd name="connsiteX1-3" fmla="*/ 5264571 w 10639698"/>
              <a:gd name="connsiteY1-4" fmla="*/ 0 h 6866632"/>
              <a:gd name="connsiteX2-5" fmla="*/ 7309994 w 10639698"/>
              <a:gd name="connsiteY2-6" fmla="*/ 0 h 6866632"/>
              <a:gd name="connsiteX3-7" fmla="*/ 10639698 w 10639698"/>
              <a:gd name="connsiteY3-8" fmla="*/ 0 h 6866632"/>
              <a:gd name="connsiteX4-9" fmla="*/ 10639698 w 10639698"/>
              <a:gd name="connsiteY4-10" fmla="*/ 6857554 h 6866632"/>
              <a:gd name="connsiteX5-11" fmla="*/ 7496924 w 10639698"/>
              <a:gd name="connsiteY5-12" fmla="*/ 6857554 h 6866632"/>
              <a:gd name="connsiteX6-13" fmla="*/ 7486457 w 10639698"/>
              <a:gd name="connsiteY6-14" fmla="*/ 6866632 h 6866632"/>
              <a:gd name="connsiteX7-15" fmla="*/ 1572046 w 10639698"/>
              <a:gd name="connsiteY7-16" fmla="*/ 6866632 h 6866632"/>
              <a:gd name="connsiteX8-17" fmla="*/ 1483885 w 10639698"/>
              <a:gd name="connsiteY8-18" fmla="*/ 6790170 h 6866632"/>
              <a:gd name="connsiteX9-19" fmla="*/ 0 w 10639698"/>
              <a:gd name="connsiteY9-20" fmla="*/ 3433316 h 6866632"/>
              <a:gd name="connsiteX10-21" fmla="*/ 1483885 w 10639698"/>
              <a:gd name="connsiteY10-22" fmla="*/ 76463 h 6866632"/>
              <a:gd name="connsiteX11" fmla="*/ 1572046 w 10639698"/>
              <a:gd name="connsiteY11" fmla="*/ 0 h 6866632"/>
              <a:gd name="connsiteX0-23" fmla="*/ 1572046 w 10639698"/>
              <a:gd name="connsiteY0-24" fmla="*/ 0 h 6866632"/>
              <a:gd name="connsiteX1-25" fmla="*/ 5264571 w 10639698"/>
              <a:gd name="connsiteY1-26" fmla="*/ 0 h 6866632"/>
              <a:gd name="connsiteX2-27" fmla="*/ 10639698 w 10639698"/>
              <a:gd name="connsiteY2-28" fmla="*/ 0 h 6866632"/>
              <a:gd name="connsiteX3-29" fmla="*/ 10639698 w 10639698"/>
              <a:gd name="connsiteY3-30" fmla="*/ 6857554 h 6866632"/>
              <a:gd name="connsiteX4-31" fmla="*/ 7496924 w 10639698"/>
              <a:gd name="connsiteY4-32" fmla="*/ 6857554 h 6866632"/>
              <a:gd name="connsiteX5-33" fmla="*/ 7486457 w 10639698"/>
              <a:gd name="connsiteY5-34" fmla="*/ 6866632 h 6866632"/>
              <a:gd name="connsiteX6-35" fmla="*/ 1572046 w 10639698"/>
              <a:gd name="connsiteY6-36" fmla="*/ 6866632 h 6866632"/>
              <a:gd name="connsiteX7-37" fmla="*/ 1483885 w 10639698"/>
              <a:gd name="connsiteY7-38" fmla="*/ 6790170 h 6866632"/>
              <a:gd name="connsiteX8-39" fmla="*/ 0 w 10639698"/>
              <a:gd name="connsiteY8-40" fmla="*/ 3433316 h 6866632"/>
              <a:gd name="connsiteX9-41" fmla="*/ 1483885 w 10639698"/>
              <a:gd name="connsiteY9-42" fmla="*/ 76463 h 6866632"/>
              <a:gd name="connsiteX10-43" fmla="*/ 1572046 w 10639698"/>
              <a:gd name="connsiteY10-44" fmla="*/ 0 h 6866632"/>
              <a:gd name="connsiteX0-45" fmla="*/ 1572046 w 10639698"/>
              <a:gd name="connsiteY0-46" fmla="*/ 0 h 6866632"/>
              <a:gd name="connsiteX1-47" fmla="*/ 10639698 w 10639698"/>
              <a:gd name="connsiteY1-48" fmla="*/ 0 h 6866632"/>
              <a:gd name="connsiteX2-49" fmla="*/ 10639698 w 10639698"/>
              <a:gd name="connsiteY2-50" fmla="*/ 6857554 h 6866632"/>
              <a:gd name="connsiteX3-51" fmla="*/ 7496924 w 10639698"/>
              <a:gd name="connsiteY3-52" fmla="*/ 6857554 h 6866632"/>
              <a:gd name="connsiteX4-53" fmla="*/ 7486457 w 10639698"/>
              <a:gd name="connsiteY4-54" fmla="*/ 6866632 h 6866632"/>
              <a:gd name="connsiteX5-55" fmla="*/ 1572046 w 10639698"/>
              <a:gd name="connsiteY5-56" fmla="*/ 6866632 h 6866632"/>
              <a:gd name="connsiteX6-57" fmla="*/ 1483885 w 10639698"/>
              <a:gd name="connsiteY6-58" fmla="*/ 6790170 h 6866632"/>
              <a:gd name="connsiteX7-59" fmla="*/ 0 w 10639698"/>
              <a:gd name="connsiteY7-60" fmla="*/ 3433316 h 6866632"/>
              <a:gd name="connsiteX8-61" fmla="*/ 1483885 w 10639698"/>
              <a:gd name="connsiteY8-62" fmla="*/ 76463 h 6866632"/>
              <a:gd name="connsiteX9-63" fmla="*/ 1572046 w 10639698"/>
              <a:gd name="connsiteY9-64" fmla="*/ 0 h 6866632"/>
              <a:gd name="connsiteX0-65" fmla="*/ 1572046 w 10639698"/>
              <a:gd name="connsiteY0-66" fmla="*/ 0 h 6866632"/>
              <a:gd name="connsiteX1-67" fmla="*/ 10639698 w 10639698"/>
              <a:gd name="connsiteY1-68" fmla="*/ 0 h 6866632"/>
              <a:gd name="connsiteX2-69" fmla="*/ 10639698 w 10639698"/>
              <a:gd name="connsiteY2-70" fmla="*/ 6857554 h 6866632"/>
              <a:gd name="connsiteX3-71" fmla="*/ 7496924 w 10639698"/>
              <a:gd name="connsiteY3-72" fmla="*/ 6857554 h 6866632"/>
              <a:gd name="connsiteX4-73" fmla="*/ 1572046 w 10639698"/>
              <a:gd name="connsiteY4-74" fmla="*/ 6866632 h 6866632"/>
              <a:gd name="connsiteX5-75" fmla="*/ 1483885 w 10639698"/>
              <a:gd name="connsiteY5-76" fmla="*/ 6790170 h 6866632"/>
              <a:gd name="connsiteX6-77" fmla="*/ 0 w 10639698"/>
              <a:gd name="connsiteY6-78" fmla="*/ 3433316 h 6866632"/>
              <a:gd name="connsiteX7-79" fmla="*/ 1483885 w 10639698"/>
              <a:gd name="connsiteY7-80" fmla="*/ 76463 h 6866632"/>
              <a:gd name="connsiteX8-81" fmla="*/ 1572046 w 10639698"/>
              <a:gd name="connsiteY8-82" fmla="*/ 0 h 6866632"/>
              <a:gd name="connsiteX0-83" fmla="*/ 1572046 w 10639698"/>
              <a:gd name="connsiteY0-84" fmla="*/ 0 h 6866632"/>
              <a:gd name="connsiteX1-85" fmla="*/ 10639698 w 10639698"/>
              <a:gd name="connsiteY1-86" fmla="*/ 0 h 6866632"/>
              <a:gd name="connsiteX2-87" fmla="*/ 10639698 w 10639698"/>
              <a:gd name="connsiteY2-88" fmla="*/ 6857554 h 6866632"/>
              <a:gd name="connsiteX3-89" fmla="*/ 1572046 w 10639698"/>
              <a:gd name="connsiteY3-90" fmla="*/ 6866632 h 6866632"/>
              <a:gd name="connsiteX4-91" fmla="*/ 1483885 w 10639698"/>
              <a:gd name="connsiteY4-92" fmla="*/ 6790170 h 6866632"/>
              <a:gd name="connsiteX5-93" fmla="*/ 0 w 10639698"/>
              <a:gd name="connsiteY5-94" fmla="*/ 3433316 h 6866632"/>
              <a:gd name="connsiteX6-95" fmla="*/ 1483885 w 10639698"/>
              <a:gd name="connsiteY6-96" fmla="*/ 76463 h 6866632"/>
              <a:gd name="connsiteX7-97" fmla="*/ 1572046 w 10639698"/>
              <a:gd name="connsiteY7-98" fmla="*/ 0 h 6866632"/>
              <a:gd name="connsiteX0-99" fmla="*/ 1572046 w 10639698"/>
              <a:gd name="connsiteY0-100" fmla="*/ 0 h 6866632"/>
              <a:gd name="connsiteX1-101" fmla="*/ 6597087 w 10639698"/>
              <a:gd name="connsiteY1-102" fmla="*/ 32084 h 6866632"/>
              <a:gd name="connsiteX2-103" fmla="*/ 10639698 w 10639698"/>
              <a:gd name="connsiteY2-104" fmla="*/ 6857554 h 6866632"/>
              <a:gd name="connsiteX3-105" fmla="*/ 1572046 w 10639698"/>
              <a:gd name="connsiteY3-106" fmla="*/ 6866632 h 6866632"/>
              <a:gd name="connsiteX4-107" fmla="*/ 1483885 w 10639698"/>
              <a:gd name="connsiteY4-108" fmla="*/ 6790170 h 6866632"/>
              <a:gd name="connsiteX5-109" fmla="*/ 0 w 10639698"/>
              <a:gd name="connsiteY5-110" fmla="*/ 3433316 h 6866632"/>
              <a:gd name="connsiteX6-111" fmla="*/ 1483885 w 10639698"/>
              <a:gd name="connsiteY6-112" fmla="*/ 76463 h 6866632"/>
              <a:gd name="connsiteX7-113" fmla="*/ 1572046 w 10639698"/>
              <a:gd name="connsiteY7-114" fmla="*/ 0 h 6866632"/>
              <a:gd name="connsiteX0-115" fmla="*/ 1572046 w 6629171"/>
              <a:gd name="connsiteY0-116" fmla="*/ 0 h 6873596"/>
              <a:gd name="connsiteX1-117" fmla="*/ 6597087 w 6629171"/>
              <a:gd name="connsiteY1-118" fmla="*/ 32084 h 6873596"/>
              <a:gd name="connsiteX2-119" fmla="*/ 6629171 w 6629171"/>
              <a:gd name="connsiteY2-120" fmla="*/ 6873596 h 6873596"/>
              <a:gd name="connsiteX3-121" fmla="*/ 1572046 w 6629171"/>
              <a:gd name="connsiteY3-122" fmla="*/ 6866632 h 6873596"/>
              <a:gd name="connsiteX4-123" fmla="*/ 1483885 w 6629171"/>
              <a:gd name="connsiteY4-124" fmla="*/ 6790170 h 6873596"/>
              <a:gd name="connsiteX5-125" fmla="*/ 0 w 6629171"/>
              <a:gd name="connsiteY5-126" fmla="*/ 3433316 h 6873596"/>
              <a:gd name="connsiteX6-127" fmla="*/ 1483885 w 6629171"/>
              <a:gd name="connsiteY6-128" fmla="*/ 76463 h 6873596"/>
              <a:gd name="connsiteX7-129" fmla="*/ 1572046 w 6629171"/>
              <a:gd name="connsiteY7-130" fmla="*/ 0 h 6873596"/>
              <a:gd name="connsiteX0-131" fmla="*/ 1572046 w 6597087"/>
              <a:gd name="connsiteY0-132" fmla="*/ 0 h 6873596"/>
              <a:gd name="connsiteX1-133" fmla="*/ 6597087 w 6597087"/>
              <a:gd name="connsiteY1-134" fmla="*/ 32084 h 6873596"/>
              <a:gd name="connsiteX2-135" fmla="*/ 6581045 w 6597087"/>
              <a:gd name="connsiteY2-136" fmla="*/ 6873596 h 6873596"/>
              <a:gd name="connsiteX3-137" fmla="*/ 1572046 w 6597087"/>
              <a:gd name="connsiteY3-138" fmla="*/ 6866632 h 6873596"/>
              <a:gd name="connsiteX4-139" fmla="*/ 1483885 w 6597087"/>
              <a:gd name="connsiteY4-140" fmla="*/ 6790170 h 6873596"/>
              <a:gd name="connsiteX5-141" fmla="*/ 0 w 6597087"/>
              <a:gd name="connsiteY5-142" fmla="*/ 3433316 h 6873596"/>
              <a:gd name="connsiteX6-143" fmla="*/ 1483885 w 6597087"/>
              <a:gd name="connsiteY6-144" fmla="*/ 76463 h 6873596"/>
              <a:gd name="connsiteX7-145" fmla="*/ 1572046 w 6597087"/>
              <a:gd name="connsiteY7-146" fmla="*/ 0 h 687359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6597087" h="6873596">
                <a:moveTo>
                  <a:pt x="1572046" y="0"/>
                </a:moveTo>
                <a:lnTo>
                  <a:pt x="6597087" y="32084"/>
                </a:lnTo>
                <a:cubicBezTo>
                  <a:pt x="6591740" y="2312588"/>
                  <a:pt x="6586392" y="4593092"/>
                  <a:pt x="6581045" y="6873596"/>
                </a:cubicBezTo>
                <a:lnTo>
                  <a:pt x="1572046" y="6866632"/>
                </a:lnTo>
                <a:lnTo>
                  <a:pt x="1483885" y="6790170"/>
                </a:lnTo>
                <a:cubicBezTo>
                  <a:pt x="572304" y="5960601"/>
                  <a:pt x="0" y="4763877"/>
                  <a:pt x="0" y="3433316"/>
                </a:cubicBezTo>
                <a:cubicBezTo>
                  <a:pt x="0" y="2102756"/>
                  <a:pt x="572304" y="906032"/>
                  <a:pt x="1483885" y="76463"/>
                </a:cubicBezTo>
                <a:lnTo>
                  <a:pt x="1572046" y="0"/>
                </a:lnTo>
                <a:close/>
              </a:path>
            </a:pathLst>
          </a:custGeom>
          <a:solidFill>
            <a:srgbClr val="1D4C7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黑体简体" panose="02010601030101010101" pitchFamily="2" charset="-122"/>
            </a:endParaRPr>
          </a:p>
        </p:txBody>
      </p:sp>
      <p:sp>
        <p:nvSpPr>
          <p:cNvPr id="19" name="任意多边形 18"/>
          <p:cNvSpPr/>
          <p:nvPr/>
        </p:nvSpPr>
        <p:spPr>
          <a:xfrm flipH="1">
            <a:off x="-14607" y="6964"/>
            <a:ext cx="6163950" cy="6866632"/>
          </a:xfrm>
          <a:custGeom>
            <a:avLst/>
            <a:gdLst>
              <a:gd name="connsiteX0" fmla="*/ 1572046 w 10639698"/>
              <a:gd name="connsiteY0" fmla="*/ 0 h 6866632"/>
              <a:gd name="connsiteX1" fmla="*/ 5264571 w 10639698"/>
              <a:gd name="connsiteY1" fmla="*/ 0 h 6866632"/>
              <a:gd name="connsiteX2" fmla="*/ 7486457 w 10639698"/>
              <a:gd name="connsiteY2" fmla="*/ 0 h 6866632"/>
              <a:gd name="connsiteX3" fmla="*/ 10639698 w 10639698"/>
              <a:gd name="connsiteY3" fmla="*/ 0 h 6866632"/>
              <a:gd name="connsiteX4" fmla="*/ 10639698 w 10639698"/>
              <a:gd name="connsiteY4" fmla="*/ 6857554 h 6866632"/>
              <a:gd name="connsiteX5" fmla="*/ 7496924 w 10639698"/>
              <a:gd name="connsiteY5" fmla="*/ 6857554 h 6866632"/>
              <a:gd name="connsiteX6" fmla="*/ 7486457 w 10639698"/>
              <a:gd name="connsiteY6" fmla="*/ 6866632 h 6866632"/>
              <a:gd name="connsiteX7" fmla="*/ 1572046 w 10639698"/>
              <a:gd name="connsiteY7" fmla="*/ 6866632 h 6866632"/>
              <a:gd name="connsiteX8" fmla="*/ 1483885 w 10639698"/>
              <a:gd name="connsiteY8" fmla="*/ 6790170 h 6866632"/>
              <a:gd name="connsiteX9" fmla="*/ 0 w 10639698"/>
              <a:gd name="connsiteY9" fmla="*/ 3433316 h 6866632"/>
              <a:gd name="connsiteX10" fmla="*/ 1483885 w 10639698"/>
              <a:gd name="connsiteY10" fmla="*/ 76463 h 6866632"/>
              <a:gd name="connsiteX0-1" fmla="*/ 1572046 w 10639698"/>
              <a:gd name="connsiteY0-2" fmla="*/ 0 h 6866632"/>
              <a:gd name="connsiteX1-3" fmla="*/ 5264571 w 10639698"/>
              <a:gd name="connsiteY1-4" fmla="*/ 0 h 6866632"/>
              <a:gd name="connsiteX2-5" fmla="*/ 10639698 w 10639698"/>
              <a:gd name="connsiteY2-6" fmla="*/ 0 h 6866632"/>
              <a:gd name="connsiteX3-7" fmla="*/ 10639698 w 10639698"/>
              <a:gd name="connsiteY3-8" fmla="*/ 6857554 h 6866632"/>
              <a:gd name="connsiteX4-9" fmla="*/ 7496924 w 10639698"/>
              <a:gd name="connsiteY4-10" fmla="*/ 6857554 h 6866632"/>
              <a:gd name="connsiteX5-11" fmla="*/ 7486457 w 10639698"/>
              <a:gd name="connsiteY5-12" fmla="*/ 6866632 h 6866632"/>
              <a:gd name="connsiteX6-13" fmla="*/ 1572046 w 10639698"/>
              <a:gd name="connsiteY6-14" fmla="*/ 6866632 h 6866632"/>
              <a:gd name="connsiteX7-15" fmla="*/ 1483885 w 10639698"/>
              <a:gd name="connsiteY7-16" fmla="*/ 6790170 h 6866632"/>
              <a:gd name="connsiteX8-17" fmla="*/ 0 w 10639698"/>
              <a:gd name="connsiteY8-18" fmla="*/ 3433316 h 6866632"/>
              <a:gd name="connsiteX9-19" fmla="*/ 1483885 w 10639698"/>
              <a:gd name="connsiteY9-20" fmla="*/ 76463 h 6866632"/>
              <a:gd name="connsiteX10-21" fmla="*/ 1572046 w 10639698"/>
              <a:gd name="connsiteY10-22" fmla="*/ 0 h 6866632"/>
              <a:gd name="connsiteX0-23" fmla="*/ 1572046 w 10639698"/>
              <a:gd name="connsiteY0-24" fmla="*/ 0 h 6866632"/>
              <a:gd name="connsiteX1-25" fmla="*/ 10639698 w 10639698"/>
              <a:gd name="connsiteY1-26" fmla="*/ 0 h 6866632"/>
              <a:gd name="connsiteX2-27" fmla="*/ 10639698 w 10639698"/>
              <a:gd name="connsiteY2-28" fmla="*/ 6857554 h 6866632"/>
              <a:gd name="connsiteX3-29" fmla="*/ 7496924 w 10639698"/>
              <a:gd name="connsiteY3-30" fmla="*/ 6857554 h 6866632"/>
              <a:gd name="connsiteX4-31" fmla="*/ 7486457 w 10639698"/>
              <a:gd name="connsiteY4-32" fmla="*/ 6866632 h 6866632"/>
              <a:gd name="connsiteX5-33" fmla="*/ 1572046 w 10639698"/>
              <a:gd name="connsiteY5-34" fmla="*/ 6866632 h 6866632"/>
              <a:gd name="connsiteX6-35" fmla="*/ 1483885 w 10639698"/>
              <a:gd name="connsiteY6-36" fmla="*/ 6790170 h 6866632"/>
              <a:gd name="connsiteX7-37" fmla="*/ 0 w 10639698"/>
              <a:gd name="connsiteY7-38" fmla="*/ 3433316 h 6866632"/>
              <a:gd name="connsiteX8-39" fmla="*/ 1483885 w 10639698"/>
              <a:gd name="connsiteY8-40" fmla="*/ 76463 h 6866632"/>
              <a:gd name="connsiteX9-41" fmla="*/ 1572046 w 10639698"/>
              <a:gd name="connsiteY9-42" fmla="*/ 0 h 6866632"/>
              <a:gd name="connsiteX0-43" fmla="*/ 1572046 w 10639698"/>
              <a:gd name="connsiteY0-44" fmla="*/ 0 h 6866632"/>
              <a:gd name="connsiteX1-45" fmla="*/ 10639698 w 10639698"/>
              <a:gd name="connsiteY1-46" fmla="*/ 0 h 6866632"/>
              <a:gd name="connsiteX2-47" fmla="*/ 10639698 w 10639698"/>
              <a:gd name="connsiteY2-48" fmla="*/ 6857554 h 6866632"/>
              <a:gd name="connsiteX3-49" fmla="*/ 7496924 w 10639698"/>
              <a:gd name="connsiteY3-50" fmla="*/ 6857554 h 6866632"/>
              <a:gd name="connsiteX4-51" fmla="*/ 1572046 w 10639698"/>
              <a:gd name="connsiteY4-52" fmla="*/ 6866632 h 6866632"/>
              <a:gd name="connsiteX5-53" fmla="*/ 1483885 w 10639698"/>
              <a:gd name="connsiteY5-54" fmla="*/ 6790170 h 6866632"/>
              <a:gd name="connsiteX6-55" fmla="*/ 0 w 10639698"/>
              <a:gd name="connsiteY6-56" fmla="*/ 3433316 h 6866632"/>
              <a:gd name="connsiteX7-57" fmla="*/ 1483885 w 10639698"/>
              <a:gd name="connsiteY7-58" fmla="*/ 76463 h 6866632"/>
              <a:gd name="connsiteX8-59" fmla="*/ 1572046 w 10639698"/>
              <a:gd name="connsiteY8-60" fmla="*/ 0 h 6866632"/>
              <a:gd name="connsiteX0-61" fmla="*/ 1572046 w 10639698"/>
              <a:gd name="connsiteY0-62" fmla="*/ 0 h 6866632"/>
              <a:gd name="connsiteX1-63" fmla="*/ 6163950 w 10639698"/>
              <a:gd name="connsiteY1-64" fmla="*/ 0 h 6866632"/>
              <a:gd name="connsiteX2-65" fmla="*/ 10639698 w 10639698"/>
              <a:gd name="connsiteY2-66" fmla="*/ 6857554 h 6866632"/>
              <a:gd name="connsiteX3-67" fmla="*/ 7496924 w 10639698"/>
              <a:gd name="connsiteY3-68" fmla="*/ 6857554 h 6866632"/>
              <a:gd name="connsiteX4-69" fmla="*/ 1572046 w 10639698"/>
              <a:gd name="connsiteY4-70" fmla="*/ 6866632 h 6866632"/>
              <a:gd name="connsiteX5-71" fmla="*/ 1483885 w 10639698"/>
              <a:gd name="connsiteY5-72" fmla="*/ 6790170 h 6866632"/>
              <a:gd name="connsiteX6-73" fmla="*/ 0 w 10639698"/>
              <a:gd name="connsiteY6-74" fmla="*/ 3433316 h 6866632"/>
              <a:gd name="connsiteX7-75" fmla="*/ 1483885 w 10639698"/>
              <a:gd name="connsiteY7-76" fmla="*/ 76463 h 6866632"/>
              <a:gd name="connsiteX8-77" fmla="*/ 1572046 w 10639698"/>
              <a:gd name="connsiteY8-78" fmla="*/ 0 h 6866632"/>
              <a:gd name="connsiteX0-79" fmla="*/ 1572046 w 10639698"/>
              <a:gd name="connsiteY0-80" fmla="*/ 0 h 6866632"/>
              <a:gd name="connsiteX1-81" fmla="*/ 6163950 w 10639698"/>
              <a:gd name="connsiteY1-82" fmla="*/ 0 h 6866632"/>
              <a:gd name="connsiteX2-83" fmla="*/ 10639698 w 10639698"/>
              <a:gd name="connsiteY2-84" fmla="*/ 6857554 h 6866632"/>
              <a:gd name="connsiteX3-85" fmla="*/ 1572046 w 10639698"/>
              <a:gd name="connsiteY3-86" fmla="*/ 6866632 h 6866632"/>
              <a:gd name="connsiteX4-87" fmla="*/ 1483885 w 10639698"/>
              <a:gd name="connsiteY4-88" fmla="*/ 6790170 h 6866632"/>
              <a:gd name="connsiteX5-89" fmla="*/ 0 w 10639698"/>
              <a:gd name="connsiteY5-90" fmla="*/ 3433316 h 6866632"/>
              <a:gd name="connsiteX6-91" fmla="*/ 1483885 w 10639698"/>
              <a:gd name="connsiteY6-92" fmla="*/ 76463 h 6866632"/>
              <a:gd name="connsiteX7-93" fmla="*/ 1572046 w 10639698"/>
              <a:gd name="connsiteY7-94" fmla="*/ 0 h 6866632"/>
              <a:gd name="connsiteX0-95" fmla="*/ 1572046 w 6163950"/>
              <a:gd name="connsiteY0-96" fmla="*/ 0 h 6866632"/>
              <a:gd name="connsiteX1-97" fmla="*/ 6163950 w 6163950"/>
              <a:gd name="connsiteY1-98" fmla="*/ 0 h 6866632"/>
              <a:gd name="connsiteX2-99" fmla="*/ 6147909 w 6163950"/>
              <a:gd name="connsiteY2-100" fmla="*/ 6857554 h 6866632"/>
              <a:gd name="connsiteX3-101" fmla="*/ 1572046 w 6163950"/>
              <a:gd name="connsiteY3-102" fmla="*/ 6866632 h 6866632"/>
              <a:gd name="connsiteX4-103" fmla="*/ 1483885 w 6163950"/>
              <a:gd name="connsiteY4-104" fmla="*/ 6790170 h 6866632"/>
              <a:gd name="connsiteX5-105" fmla="*/ 0 w 6163950"/>
              <a:gd name="connsiteY5-106" fmla="*/ 3433316 h 6866632"/>
              <a:gd name="connsiteX6-107" fmla="*/ 1483885 w 6163950"/>
              <a:gd name="connsiteY6-108" fmla="*/ 76463 h 6866632"/>
              <a:gd name="connsiteX7-109" fmla="*/ 1572046 w 6163950"/>
              <a:gd name="connsiteY7-110" fmla="*/ 0 h 686663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6163950" h="6866632">
                <a:moveTo>
                  <a:pt x="1572046" y="0"/>
                </a:moveTo>
                <a:lnTo>
                  <a:pt x="6163950" y="0"/>
                </a:lnTo>
                <a:lnTo>
                  <a:pt x="6147909" y="6857554"/>
                </a:lnTo>
                <a:lnTo>
                  <a:pt x="1572046" y="6866632"/>
                </a:lnTo>
                <a:lnTo>
                  <a:pt x="1483885" y="6790170"/>
                </a:lnTo>
                <a:cubicBezTo>
                  <a:pt x="572304" y="5960601"/>
                  <a:pt x="0" y="4763877"/>
                  <a:pt x="0" y="3433316"/>
                </a:cubicBezTo>
                <a:cubicBezTo>
                  <a:pt x="0" y="2102756"/>
                  <a:pt x="572304" y="906032"/>
                  <a:pt x="1483885" y="76463"/>
                </a:cubicBezTo>
                <a:lnTo>
                  <a:pt x="1572046" y="0"/>
                </a:lnTo>
                <a:close/>
              </a:path>
            </a:pathLst>
          </a:custGeom>
          <a:blipFill dpi="0" rotWithShape="1">
            <a:blip r:embed="rId1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  <a:effectLst>
            <a:outerShdw blurRad="3683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黑体简体" panose="02010601030101010101" pitchFamily="2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244079" y="1315264"/>
            <a:ext cx="2154014" cy="4050564"/>
          </a:xfrm>
          <a:prstGeom prst="ellipse">
            <a:avLst/>
          </a:prstGeom>
          <a:noFill/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199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02</a:t>
            </a:r>
            <a:endParaRPr lang="zh-CN" altLang="en-US" sz="199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54441" y="2171901"/>
            <a:ext cx="6320589" cy="27752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896485" y="4093845"/>
            <a:ext cx="6378575" cy="46037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方正黑体简体" panose="02010601030101010101" pitchFamily="2" charset="-122"/>
              </a:rPr>
              <a:t>用户登录注册板块以及用户管理进行增删操作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82540" y="2374900"/>
            <a:ext cx="6116955" cy="14452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400" b="1" dirty="0">
                <a:solidFill>
                  <a:srgbClr val="414141"/>
                </a:solidFill>
                <a:ea typeface="方正黑体简体" panose="02010601030101010101" pitchFamily="2" charset="-122"/>
              </a:rPr>
              <a:t>用户登录注册以及用户管理</a:t>
            </a:r>
            <a:endParaRPr lang="zh-CN" altLang="en-US" sz="4400" b="1" dirty="0">
              <a:solidFill>
                <a:srgbClr val="414141"/>
              </a:solidFill>
              <a:ea typeface="方正黑体简体" panose="02010601030101010101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791201" y="3742254"/>
            <a:ext cx="641683" cy="0"/>
          </a:xfrm>
          <a:prstGeom prst="line">
            <a:avLst/>
          </a:prstGeom>
          <a:ln w="57150">
            <a:solidFill>
              <a:srgbClr val="1D4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9" grpId="0" bldLvl="0" animBg="1"/>
      <p:bldP spid="20" grpId="0" bldLvl="0" animBg="1"/>
      <p:bldP spid="6" grpId="0" bldLvl="0" animBg="1"/>
      <p:bldP spid="4" grpId="0" bldLvl="0" animBg="1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/>
          <p:nvPr/>
        </p:nvSpPr>
        <p:spPr>
          <a:xfrm>
            <a:off x="8168005" y="1644015"/>
            <a:ext cx="3288665" cy="4465955"/>
          </a:xfrm>
          <a:prstGeom prst="rect">
            <a:avLst/>
          </a:prstGeom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50000"/>
              <a:buFont typeface="Courier New" panose="02070309020205020404" charset="0"/>
            </a:pPr>
            <a:r>
              <a:rPr lang="zh-CN" altLang="en-US" sz="2400" dirty="0">
                <a:solidFill>
                  <a:schemeClr val="tx1">
                    <a:alpha val="7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保存文件工具类：</a:t>
            </a:r>
            <a:endParaRPr lang="zh-CN" altLang="en-US" sz="2400" dirty="0">
              <a:solidFill>
                <a:schemeClr val="tx1">
                  <a:alpha val="7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50000"/>
              <a:buFont typeface="Courier New" panose="02070309020205020404" charset="0"/>
            </a:pPr>
            <a:r>
              <a:rPr lang="zh-CN" altLang="en-US" sz="2400" dirty="0">
                <a:solidFill>
                  <a:schemeClr val="tx1">
                    <a:alpha val="7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找到文件目录，获取上传文件名称，获取文件后缀名，返回</a:t>
            </a:r>
            <a:r>
              <a:rPr lang="en-US" altLang="zh-CN" sz="2400" dirty="0">
                <a:solidFill>
                  <a:schemeClr val="tx1">
                    <a:alpha val="7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url</a:t>
            </a:r>
            <a:endParaRPr lang="en-US" altLang="zh-CN" sz="2400" dirty="0">
              <a:solidFill>
                <a:schemeClr val="tx1">
                  <a:alpha val="7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pic>
        <p:nvPicPr>
          <p:cNvPr id="3" name="图片 2" descr="屏幕截图(265)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77495" y="1644015"/>
            <a:ext cx="7679999" cy="4320000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-3600" y="140555"/>
            <a:ext cx="935502" cy="768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zh-CN" sz="4400" b="1" spc="300" dirty="0" smtClean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07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屏幕截图(266)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40995" y="1649095"/>
            <a:ext cx="7679999" cy="4320000"/>
          </a:xfrm>
          <a:prstGeom prst="rect">
            <a:avLst/>
          </a:prstGeom>
        </p:spPr>
      </p:pic>
      <p:sp>
        <p:nvSpPr>
          <p:cNvPr id="7" name="Title 3"/>
          <p:cNvSpPr txBox="1"/>
          <p:nvPr/>
        </p:nvSpPr>
        <p:spPr>
          <a:xfrm>
            <a:off x="8249920" y="1649095"/>
            <a:ext cx="3288665" cy="4465955"/>
          </a:xfrm>
          <a:prstGeom prst="rect">
            <a:avLst/>
          </a:prstGeom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50000"/>
              <a:buFont typeface="Courier New" panose="02070309020205020404" charset="0"/>
            </a:pPr>
            <a:r>
              <a:rPr lang="zh-CN" altLang="en-US" sz="2400" dirty="0">
                <a:solidFill>
                  <a:schemeClr val="tx1">
                    <a:alpha val="7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数据转换工具类：</a:t>
            </a:r>
            <a:endParaRPr lang="zh-CN" altLang="en-US" sz="2400" dirty="0">
              <a:solidFill>
                <a:schemeClr val="tx1">
                  <a:alpha val="7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50000"/>
              <a:buFont typeface="Courier New" panose="02070309020205020404" charset="0"/>
            </a:pPr>
            <a:r>
              <a:rPr sz="2400" dirty="0">
                <a:solidFill>
                  <a:schemeClr val="tx1">
                    <a:alpha val="7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bytesToHex</a:t>
            </a:r>
            <a:r>
              <a:rPr lang="zh-CN" sz="2400" dirty="0">
                <a:solidFill>
                  <a:schemeClr val="tx1">
                    <a:alpha val="7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：将StringBuilder 转换为string</a:t>
            </a:r>
            <a:endParaRPr lang="zh-CN" sz="2400" dirty="0">
              <a:solidFill>
                <a:schemeClr val="tx1">
                  <a:alpha val="7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50000"/>
              <a:buFont typeface="Courier New" panose="02070309020205020404" charset="0"/>
            </a:pPr>
            <a:r>
              <a:rPr lang="zh-CN" sz="2400" dirty="0">
                <a:solidFill>
                  <a:schemeClr val="tx1">
                    <a:alpha val="7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byteToHex：将byte转换为16进制</a:t>
            </a:r>
            <a:endParaRPr lang="zh-CN" sz="2400" dirty="0">
              <a:solidFill>
                <a:schemeClr val="tx1">
                  <a:alpha val="7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-3600" y="140555"/>
            <a:ext cx="935502" cy="768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zh-CN" sz="4400" b="1" spc="300" dirty="0" smtClean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07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11442895" y="5869744"/>
            <a:ext cx="1498209" cy="1498209"/>
          </a:xfrm>
          <a:prstGeom prst="ellipse">
            <a:avLst/>
          </a:prstGeom>
          <a:solidFill>
            <a:schemeClr val="bg1"/>
          </a:solidFill>
          <a:ln w="190500">
            <a:solidFill>
              <a:srgbClr val="1D4C77"/>
            </a:solidFill>
          </a:ln>
          <a:effectLst>
            <a:outerShdw blurRad="381000" dist="101600" dir="75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-3600" y="140555"/>
            <a:ext cx="93550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02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596521" y="881860"/>
            <a:ext cx="59773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方正黑体简体" panose="02010601030101010101" pitchFamily="2" charset="-122"/>
              </a:rPr>
              <a:t>Introduction to Business Planning Projects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568385" y="432980"/>
            <a:ext cx="160782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rgbClr val="414141"/>
                </a:solidFill>
                <a:ea typeface="方正黑体简体" panose="02010601030101010101" pitchFamily="2" charset="-122"/>
              </a:rPr>
              <a:t>用户登录</a:t>
            </a:r>
            <a:endParaRPr lang="zh-CN" altLang="en-US" sz="2800" b="1" dirty="0">
              <a:solidFill>
                <a:srgbClr val="414141"/>
              </a:solidFill>
              <a:ea typeface="方正黑体简体" panose="02010601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63980" y="6040755"/>
            <a:ext cx="92075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用户管理设置了登录和重置的功能，如果登录失败会有提示，并且返回刚刚的登录页面。</a:t>
            </a:r>
            <a:endParaRPr lang="zh-CN" altLang="en-US" sz="20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461135" y="909955"/>
            <a:ext cx="8815705" cy="3162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84630" y="4072255"/>
            <a:ext cx="8768715" cy="176339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bldLvl="0" animBg="1"/>
          <p:bldP spid="37" grpId="0" bldLvl="0" animBg="1"/>
          <p:bldP spid="38" grpId="0"/>
          <p:bldP spid="45" grpId="0"/>
          <p:bldP spid="4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bldLvl="0" animBg="1"/>
          <p:bldP spid="37" grpId="0" bldLvl="0" animBg="1"/>
          <p:bldP spid="38" grpId="0"/>
          <p:bldP spid="45" grpId="0"/>
          <p:bldP spid="46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11442895" y="5869744"/>
            <a:ext cx="1498209" cy="1498209"/>
          </a:xfrm>
          <a:prstGeom prst="ellipse">
            <a:avLst/>
          </a:prstGeom>
          <a:solidFill>
            <a:schemeClr val="bg1"/>
          </a:solidFill>
          <a:ln w="190500">
            <a:solidFill>
              <a:srgbClr val="1D4C77"/>
            </a:solidFill>
          </a:ln>
          <a:effectLst>
            <a:outerShdw blurRad="381000" dist="101600" dir="75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-3600" y="140555"/>
            <a:ext cx="93550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02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596521" y="881860"/>
            <a:ext cx="59773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方正黑体简体" panose="02010601030101010101" pitchFamily="2" charset="-122"/>
              </a:rPr>
              <a:t>Introduction to Business Planning Projects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568385" y="432980"/>
            <a:ext cx="160782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rgbClr val="414141"/>
                </a:solidFill>
                <a:ea typeface="方正黑体简体" panose="02010601030101010101" pitchFamily="2" charset="-122"/>
              </a:rPr>
              <a:t>用户注册</a:t>
            </a:r>
            <a:endParaRPr lang="zh-CN" altLang="en-US" sz="2800" b="1" dirty="0">
              <a:solidFill>
                <a:srgbClr val="414141"/>
              </a:solidFill>
              <a:ea typeface="方正黑体简体" panose="02010601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3165" y="5540375"/>
            <a:ext cx="92075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用户注册包括多项信息，里面的电话邮箱加了校验，若格式不正确不会提交，注册成功会进行跳到登录界面，进行登录，登录成功打商品主界面，页面提示由请登录变为欢迎您！</a:t>
            </a:r>
            <a:endParaRPr lang="zh-CN" altLang="en-US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548640" y="1317625"/>
            <a:ext cx="6929120" cy="4222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17665" y="2381885"/>
            <a:ext cx="5054600" cy="16383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bldLvl="0" animBg="1"/>
          <p:bldP spid="37" grpId="0" bldLvl="0" animBg="1"/>
          <p:bldP spid="38" grpId="0"/>
          <p:bldP spid="45" grpId="0"/>
          <p:bldP spid="4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bldLvl="0" animBg="1"/>
          <p:bldP spid="37" grpId="0" bldLvl="0" animBg="1"/>
          <p:bldP spid="38" grpId="0"/>
          <p:bldP spid="45" grpId="0"/>
          <p:bldP spid="46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 47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11442895" y="5869744"/>
            <a:ext cx="1498209" cy="1498209"/>
          </a:xfrm>
          <a:prstGeom prst="ellipse">
            <a:avLst/>
          </a:prstGeom>
          <a:solidFill>
            <a:schemeClr val="bg1"/>
          </a:solidFill>
          <a:ln w="190500">
            <a:solidFill>
              <a:srgbClr val="1D4C77"/>
            </a:solidFill>
          </a:ln>
          <a:effectLst>
            <a:outerShdw blurRad="381000" dist="101600" dir="75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-3600" y="140555"/>
            <a:ext cx="93550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02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596521" y="881860"/>
            <a:ext cx="59773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方正黑体简体" panose="02010601030101010101" pitchFamily="2" charset="-122"/>
              </a:rPr>
              <a:t>Introduction to Business Planning Projects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568385" y="432980"/>
            <a:ext cx="517017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rgbClr val="414141"/>
                </a:solidFill>
                <a:ea typeface="方正黑体简体" panose="02010601030101010101" pitchFamily="2" charset="-122"/>
              </a:rPr>
              <a:t>后台界面展示（后台登录界面）</a:t>
            </a:r>
            <a:endParaRPr lang="zh-CN" altLang="en-US" sz="2800" b="1" dirty="0">
              <a:solidFill>
                <a:srgbClr val="414141"/>
              </a:solidFill>
              <a:ea typeface="方正黑体简体" panose="02010601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41210" y="1839595"/>
            <a:ext cx="34505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这个用户名和密码是在数据库进行设置的。</a:t>
            </a:r>
            <a:endParaRPr lang="zh-CN" altLang="en-US" sz="20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495425" y="1158875"/>
            <a:ext cx="5143500" cy="42291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8" grpId="0" bldLvl="0" animBg="1"/>
          <p:bldP spid="49" grpId="0" bldLvl="0" animBg="1"/>
          <p:bldP spid="50" grpId="0"/>
          <p:bldP spid="54" grpId="0"/>
          <p:bldP spid="5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8" grpId="0" bldLvl="0" animBg="1"/>
          <p:bldP spid="49" grpId="0" bldLvl="0" animBg="1"/>
          <p:bldP spid="50" grpId="0"/>
          <p:bldP spid="54" grpId="0"/>
          <p:bldP spid="55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 47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11442895" y="5869744"/>
            <a:ext cx="1498209" cy="1498209"/>
          </a:xfrm>
          <a:prstGeom prst="ellipse">
            <a:avLst/>
          </a:prstGeom>
          <a:solidFill>
            <a:schemeClr val="bg1"/>
          </a:solidFill>
          <a:ln w="190500">
            <a:solidFill>
              <a:srgbClr val="1D4C77"/>
            </a:solidFill>
          </a:ln>
          <a:effectLst>
            <a:outerShdw blurRad="381000" dist="101600" dir="75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-3600" y="140555"/>
            <a:ext cx="93550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02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596521" y="881860"/>
            <a:ext cx="59773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方正黑体简体" panose="02010601030101010101" pitchFamily="2" charset="-122"/>
              </a:rPr>
              <a:t>Introduction to Business Planning Projects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568385" y="432980"/>
            <a:ext cx="232029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rgbClr val="414141"/>
                </a:solidFill>
                <a:ea typeface="方正黑体简体" panose="02010601030101010101" pitchFamily="2" charset="-122"/>
              </a:rPr>
              <a:t>后台界面展示</a:t>
            </a:r>
            <a:endParaRPr lang="zh-CN" altLang="en-US" sz="2800" b="1" dirty="0">
              <a:solidFill>
                <a:srgbClr val="414141"/>
              </a:solidFill>
              <a:ea typeface="方正黑体简体" panose="02010601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13460" y="5000625"/>
            <a:ext cx="9420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用户管理有基本的编辑和删除功能，还有分页的一个显示。</a:t>
            </a:r>
            <a:endParaRPr lang="en-US" altLang="zh-CN" sz="20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190625" y="1088390"/>
            <a:ext cx="9067165" cy="37782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8" grpId="0" bldLvl="0" animBg="1"/>
          <p:bldP spid="49" grpId="0" bldLvl="0" animBg="1"/>
          <p:bldP spid="50" grpId="0"/>
          <p:bldP spid="54" grpId="0"/>
          <p:bldP spid="5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8" grpId="0" bldLvl="0" animBg="1"/>
          <p:bldP spid="49" grpId="0" bldLvl="0" animBg="1"/>
          <p:bldP spid="50" grpId="0"/>
          <p:bldP spid="54" grpId="0"/>
          <p:bldP spid="55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 47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11442895" y="5869744"/>
            <a:ext cx="1498209" cy="1498209"/>
          </a:xfrm>
          <a:prstGeom prst="ellipse">
            <a:avLst/>
          </a:prstGeom>
          <a:solidFill>
            <a:schemeClr val="bg1"/>
          </a:solidFill>
          <a:ln w="190500">
            <a:solidFill>
              <a:srgbClr val="1D4C77"/>
            </a:solidFill>
          </a:ln>
          <a:effectLst>
            <a:outerShdw blurRad="381000" dist="101600" dir="75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-3600" y="140555"/>
            <a:ext cx="93550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02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596521" y="881860"/>
            <a:ext cx="59773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方正黑体简体" panose="02010601030101010101" pitchFamily="2" charset="-122"/>
              </a:rPr>
              <a:t>Introduction to Business Planning Projects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568385" y="432980"/>
            <a:ext cx="445770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rgbClr val="414141"/>
                </a:solidFill>
                <a:ea typeface="方正黑体简体" panose="02010601030101010101" pitchFamily="2" charset="-122"/>
              </a:rPr>
              <a:t>后台界面展示（编辑功能）</a:t>
            </a:r>
            <a:endParaRPr lang="zh-CN" altLang="en-US" sz="2800" b="1" dirty="0">
              <a:solidFill>
                <a:srgbClr val="414141"/>
              </a:solidFill>
              <a:ea typeface="方正黑体简体" panose="02010601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08405" y="5999480"/>
            <a:ext cx="94208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     </a:t>
            </a:r>
            <a:r>
              <a:rPr lang="zh-CN" altLang="en-US" sz="2000"/>
              <a:t>用户管理的编辑功能会先加载之前的信息，通过查表的操作，来先进行一次渲染，修改之后再进行提交或者重置。</a:t>
            </a:r>
            <a:endParaRPr lang="zh-CN" altLang="en-US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509395" y="1015365"/>
            <a:ext cx="9204325" cy="479806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8" grpId="0" bldLvl="0" animBg="1"/>
          <p:bldP spid="49" grpId="0" bldLvl="0" animBg="1"/>
          <p:bldP spid="50" grpId="0"/>
          <p:bldP spid="54" grpId="0"/>
          <p:bldP spid="5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8" grpId="0" bldLvl="0" animBg="1"/>
          <p:bldP spid="49" grpId="0" bldLvl="0" animBg="1"/>
          <p:bldP spid="50" grpId="0"/>
          <p:bldP spid="54" grpId="0"/>
          <p:bldP spid="55" grpId="0"/>
        </p:bldLst>
      </p:timing>
    </mc:Fallback>
  </mc:AlternateContent>
</p:sld>
</file>

<file path=ppt/tags/tag1.xml><?xml version="1.0" encoding="utf-8"?>
<p:tagLst xmlns:p="http://schemas.openxmlformats.org/presentationml/2006/main">
  <p:tag name="REFSHAPE" val="594704092"/>
  <p:tag name="KSO_WM_UNIT_PLACING_PICTURE_USER_VIEWPORT" val="{&quot;height&quot;:5060,&quot;width&quot;:19190}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2782</Words>
  <Application>WPS 演示</Application>
  <PresentationFormat>自定义</PresentationFormat>
  <Paragraphs>283</Paragraphs>
  <Slides>41</Slides>
  <Notes>47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8" baseType="lpstr">
      <vt:lpstr>Arial</vt:lpstr>
      <vt:lpstr>宋体</vt:lpstr>
      <vt:lpstr>Wingdings</vt:lpstr>
      <vt:lpstr>Roboto Thin</vt:lpstr>
      <vt:lpstr>Roboto</vt:lpstr>
      <vt:lpstr>Source Sans Pro</vt:lpstr>
      <vt:lpstr>Roboto Medium</vt:lpstr>
      <vt:lpstr>方正黑体简体</vt:lpstr>
      <vt:lpstr>微软雅黑</vt:lpstr>
      <vt:lpstr>Arial Unicode MS</vt:lpstr>
      <vt:lpstr>Agency FB</vt:lpstr>
      <vt:lpstr>Century Gothic</vt:lpstr>
      <vt:lpstr>Bebas</vt:lpstr>
      <vt:lpstr>Calibri</vt:lpstr>
      <vt:lpstr>Courier New</vt:lpstr>
      <vt:lpstr>Segoe Print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蓝色商务</dc:title>
  <dc:creator>第一PPT</dc:creator>
  <cp:keywords>www.1ppt.com</cp:keywords>
  <dc:description>www.1ppt.com</dc:description>
  <cp:lastModifiedBy>℡Bitterlane </cp:lastModifiedBy>
  <cp:revision>147</cp:revision>
  <dcterms:created xsi:type="dcterms:W3CDTF">2020-06-08T02:13:00Z</dcterms:created>
  <dcterms:modified xsi:type="dcterms:W3CDTF">2020-09-24T06:22:56Z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